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6"/>
  </p:notesMasterIdLst>
  <p:handoutMasterIdLst>
    <p:handoutMasterId r:id="rId107"/>
  </p:handoutMasterIdLst>
  <p:sldIdLst>
    <p:sldId id="256" r:id="rId2"/>
    <p:sldId id="309" r:id="rId3"/>
    <p:sldId id="257" r:id="rId4"/>
    <p:sldId id="258" r:id="rId5"/>
    <p:sldId id="259" r:id="rId6"/>
    <p:sldId id="260" r:id="rId7"/>
    <p:sldId id="261" r:id="rId8"/>
    <p:sldId id="370" r:id="rId9"/>
    <p:sldId id="262" r:id="rId10"/>
    <p:sldId id="263" r:id="rId11"/>
    <p:sldId id="264" r:id="rId12"/>
    <p:sldId id="311" r:id="rId13"/>
    <p:sldId id="312" r:id="rId14"/>
    <p:sldId id="265" r:id="rId15"/>
    <p:sldId id="412" r:id="rId16"/>
    <p:sldId id="266" r:id="rId17"/>
    <p:sldId id="313" r:id="rId18"/>
    <p:sldId id="314" r:id="rId19"/>
    <p:sldId id="315" r:id="rId20"/>
    <p:sldId id="267" r:id="rId21"/>
    <p:sldId id="268" r:id="rId22"/>
    <p:sldId id="269" r:id="rId23"/>
    <p:sldId id="270" r:id="rId24"/>
    <p:sldId id="271" r:id="rId25"/>
    <p:sldId id="316" r:id="rId26"/>
    <p:sldId id="317" r:id="rId27"/>
    <p:sldId id="318" r:id="rId28"/>
    <p:sldId id="272" r:id="rId29"/>
    <p:sldId id="275" r:id="rId30"/>
    <p:sldId id="277" r:id="rId31"/>
    <p:sldId id="319" r:id="rId32"/>
    <p:sldId id="321" r:id="rId33"/>
    <p:sldId id="322" r:id="rId34"/>
    <p:sldId id="323"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285" r:id="rId50"/>
    <p:sldId id="386" r:id="rId51"/>
    <p:sldId id="387" r:id="rId52"/>
    <p:sldId id="388" r:id="rId53"/>
    <p:sldId id="389" r:id="rId54"/>
    <p:sldId id="390" r:id="rId55"/>
    <p:sldId id="391" r:id="rId56"/>
    <p:sldId id="392" r:id="rId57"/>
    <p:sldId id="286" r:id="rId58"/>
    <p:sldId id="340" r:id="rId59"/>
    <p:sldId id="393" r:id="rId60"/>
    <p:sldId id="394" r:id="rId61"/>
    <p:sldId id="287" r:id="rId62"/>
    <p:sldId id="395" r:id="rId63"/>
    <p:sldId id="288" r:id="rId64"/>
    <p:sldId id="290" r:id="rId65"/>
    <p:sldId id="291" r:id="rId66"/>
    <p:sldId id="344" r:id="rId67"/>
    <p:sldId id="345" r:id="rId68"/>
    <p:sldId id="293" r:id="rId69"/>
    <p:sldId id="294" r:id="rId70"/>
    <p:sldId id="371" r:id="rId71"/>
    <p:sldId id="396" r:id="rId72"/>
    <p:sldId id="295" r:id="rId73"/>
    <p:sldId id="296" r:id="rId74"/>
    <p:sldId id="349" r:id="rId75"/>
    <p:sldId id="350" r:id="rId76"/>
    <p:sldId id="301" r:id="rId77"/>
    <p:sldId id="397" r:id="rId78"/>
    <p:sldId id="398" r:id="rId79"/>
    <p:sldId id="399" r:id="rId80"/>
    <p:sldId id="400" r:id="rId81"/>
    <p:sldId id="355" r:id="rId82"/>
    <p:sldId id="401" r:id="rId83"/>
    <p:sldId id="402" r:id="rId84"/>
    <p:sldId id="403" r:id="rId85"/>
    <p:sldId id="361" r:id="rId86"/>
    <p:sldId id="362" r:id="rId87"/>
    <p:sldId id="404" r:id="rId88"/>
    <p:sldId id="405" r:id="rId89"/>
    <p:sldId id="406" r:id="rId90"/>
    <p:sldId id="304" r:id="rId91"/>
    <p:sldId id="407" r:id="rId92"/>
    <p:sldId id="408" r:id="rId93"/>
    <p:sldId id="409" r:id="rId94"/>
    <p:sldId id="306" r:id="rId95"/>
    <p:sldId id="410" r:id="rId96"/>
    <p:sldId id="411" r:id="rId97"/>
    <p:sldId id="415" r:id="rId98"/>
    <p:sldId id="421" r:id="rId99"/>
    <p:sldId id="419" r:id="rId100"/>
    <p:sldId id="416" r:id="rId101"/>
    <p:sldId id="422" r:id="rId102"/>
    <p:sldId id="423" r:id="rId103"/>
    <p:sldId id="424" r:id="rId104"/>
    <p:sldId id="414" r:id="rId10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009"/>
  </p:normalViewPr>
  <p:slideViewPr>
    <p:cSldViewPr showGuides="1">
      <p:cViewPr varScale="1">
        <p:scale>
          <a:sx n="115" d="100"/>
          <a:sy n="115" d="100"/>
        </p:scale>
        <p:origin x="20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F04A2F-EF97-C644-96B3-3E29A546E321}"/>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Arial" charset="0"/>
              </a:defRPr>
            </a:lvl1pPr>
          </a:lstStyle>
          <a:p>
            <a:pPr>
              <a:defRPr/>
            </a:pPr>
            <a:endParaRPr lang="zh-CN" altLang="zh-CN"/>
          </a:p>
        </p:txBody>
      </p:sp>
      <p:sp>
        <p:nvSpPr>
          <p:cNvPr id="3" name="Date Placeholder 2">
            <a:extLst>
              <a:ext uri="{FF2B5EF4-FFF2-40B4-BE49-F238E27FC236}">
                <a16:creationId xmlns:a16="http://schemas.microsoft.com/office/drawing/2014/main" id="{4F2EF187-C52F-DC40-AD4D-348C45DE0270}"/>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Arial" charset="0"/>
              </a:defRPr>
            </a:lvl1pPr>
          </a:lstStyle>
          <a:p>
            <a:pPr>
              <a:defRPr/>
            </a:pPr>
            <a:fld id="{F24DB93D-B82A-A04A-B4CA-2B4E7E2F1A70}" type="datetimeFigureOut">
              <a:rPr lang="en-US" altLang="zh-CN"/>
              <a:pPr>
                <a:defRPr/>
              </a:pPr>
              <a:t>3/23/20</a:t>
            </a:fld>
            <a:endParaRPr lang="en-US" altLang="zh-CN"/>
          </a:p>
        </p:txBody>
      </p:sp>
      <p:sp>
        <p:nvSpPr>
          <p:cNvPr id="4" name="Footer Placeholder 3">
            <a:extLst>
              <a:ext uri="{FF2B5EF4-FFF2-40B4-BE49-F238E27FC236}">
                <a16:creationId xmlns:a16="http://schemas.microsoft.com/office/drawing/2014/main" id="{D5161468-31EE-F140-A4B9-D5879A189848}"/>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endParaRPr lang="zh-CN" altLang="zh-CN"/>
          </a:p>
        </p:txBody>
      </p:sp>
      <p:sp>
        <p:nvSpPr>
          <p:cNvPr id="5" name="Slide Number Placeholder 4">
            <a:extLst>
              <a:ext uri="{FF2B5EF4-FFF2-40B4-BE49-F238E27FC236}">
                <a16:creationId xmlns:a16="http://schemas.microsoft.com/office/drawing/2014/main" id="{C6BE84D0-5179-BB4E-973A-184E21708B9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8628089B-2193-9845-9B71-F59997FB73A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D6C73C-E216-EA4D-85EB-62029C19F9C7}"/>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ea typeface="+mn-ea"/>
                <a:cs typeface="Arial" charset="0"/>
              </a:defRPr>
            </a:lvl1pPr>
          </a:lstStyle>
          <a:p>
            <a:pPr>
              <a:defRPr/>
            </a:pPr>
            <a:endParaRPr lang="zh-CN" altLang="zh-CN"/>
          </a:p>
        </p:txBody>
      </p:sp>
      <p:sp>
        <p:nvSpPr>
          <p:cNvPr id="3" name="Date Placeholder 2">
            <a:extLst>
              <a:ext uri="{FF2B5EF4-FFF2-40B4-BE49-F238E27FC236}">
                <a16:creationId xmlns:a16="http://schemas.microsoft.com/office/drawing/2014/main" id="{9A1AB236-9967-834C-B3D3-4BC70B9880D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mn-ea"/>
                <a:cs typeface="Arial" charset="0"/>
              </a:defRPr>
            </a:lvl1pPr>
          </a:lstStyle>
          <a:p>
            <a:pPr>
              <a:defRPr/>
            </a:pPr>
            <a:fld id="{92251736-2208-5E45-87C0-3693B4248BE8}" type="datetimeFigureOut">
              <a:rPr lang="en-US" altLang="zh-CN"/>
              <a:pPr>
                <a:defRPr/>
              </a:pPr>
              <a:t>3/23/20</a:t>
            </a:fld>
            <a:endParaRPr lang="en-US" altLang="zh-CN"/>
          </a:p>
        </p:txBody>
      </p:sp>
      <p:sp>
        <p:nvSpPr>
          <p:cNvPr id="4" name="Slide Image Placeholder 3">
            <a:extLst>
              <a:ext uri="{FF2B5EF4-FFF2-40B4-BE49-F238E27FC236}">
                <a16:creationId xmlns:a16="http://schemas.microsoft.com/office/drawing/2014/main" id="{5D865320-DF0A-3446-9347-8D6AD1C158F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892C3F3-196B-6D43-AE4B-6E3D0C5EAFF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3017E97-9F74-3A43-9E25-F806999B2600}"/>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ea typeface="+mn-ea"/>
                <a:cs typeface="Arial" charset="0"/>
              </a:defRPr>
            </a:lvl1pPr>
          </a:lstStyle>
          <a:p>
            <a:pPr>
              <a:defRPr/>
            </a:pPr>
            <a:endParaRPr lang="zh-CN" altLang="zh-CN"/>
          </a:p>
        </p:txBody>
      </p:sp>
      <p:sp>
        <p:nvSpPr>
          <p:cNvPr id="7" name="Slide Number Placeholder 6">
            <a:extLst>
              <a:ext uri="{FF2B5EF4-FFF2-40B4-BE49-F238E27FC236}">
                <a16:creationId xmlns:a16="http://schemas.microsoft.com/office/drawing/2014/main" id="{9208D93B-E955-BF49-8A1C-44CDD06DACF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Arial" panose="020B0604020202020204" pitchFamily="34" charset="0"/>
              </a:defRPr>
            </a:lvl1pPr>
          </a:lstStyle>
          <a:p>
            <a:pPr>
              <a:defRPr/>
            </a:pPr>
            <a:fld id="{69035209-4A53-D94E-8FEE-3ED347D8E47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DEF84D45-2F4B-7240-BF25-143099DB06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7D1CB5EB-23A2-BA44-B077-3BDA3D8CCD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316" name="Slide Number Placeholder 3">
            <a:extLst>
              <a:ext uri="{FF2B5EF4-FFF2-40B4-BE49-F238E27FC236}">
                <a16:creationId xmlns:a16="http://schemas.microsoft.com/office/drawing/2014/main" id="{53C1F012-D66E-414D-88FE-16FC53FD1E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EC5D36-BCA3-3645-9769-647029181B40}" type="slidenum">
              <a:rPr lang="en-US" altLang="zh-CN"/>
              <a:pPr>
                <a:spcBef>
                  <a:spcPct val="0"/>
                </a:spcBef>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F8E36A4D-FD16-3E4B-B0BA-F856B930CB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A6B84FEC-CAF3-4A4D-AF48-C4E6A0F702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1748" name="Slide Number Placeholder 3">
            <a:extLst>
              <a:ext uri="{FF2B5EF4-FFF2-40B4-BE49-F238E27FC236}">
                <a16:creationId xmlns:a16="http://schemas.microsoft.com/office/drawing/2014/main" id="{95AE1A4B-1410-7345-A3EE-F461AFA1AE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D38AD0-510D-EB49-81FA-E879B085860D}" type="slidenum">
              <a:rPr lang="en-US" altLang="zh-CN"/>
              <a:pPr>
                <a:spcBef>
                  <a:spcPct val="0"/>
                </a:spcBef>
              </a:pPr>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07AEAAB2-7CD1-2246-95FD-C368A03EC8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0866F4BD-27E5-8144-A3B0-DAFD65FAD5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3796" name="Slide Number Placeholder 3">
            <a:extLst>
              <a:ext uri="{FF2B5EF4-FFF2-40B4-BE49-F238E27FC236}">
                <a16:creationId xmlns:a16="http://schemas.microsoft.com/office/drawing/2014/main" id="{F401625A-C3A7-C84C-A1DC-86EF73D4C1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125BFB-B321-984B-ADF7-E7E4E35C31A8}" type="slidenum">
              <a:rPr lang="en-US" altLang="zh-CN"/>
              <a:pPr>
                <a:spcBef>
                  <a:spcPct val="0"/>
                </a:spcBef>
              </a:pPr>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6C37BCD4-B123-1344-9922-BA28C91CAE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EA5C22BB-0148-7D42-A7D7-9F701833D8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5844" name="Slide Number Placeholder 3">
            <a:extLst>
              <a:ext uri="{FF2B5EF4-FFF2-40B4-BE49-F238E27FC236}">
                <a16:creationId xmlns:a16="http://schemas.microsoft.com/office/drawing/2014/main" id="{27D9371B-6B2A-C14C-8772-82D91B9BB1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962058-EE87-854D-8158-EC16C9FE9A0C}" type="slidenum">
              <a:rPr lang="en-US" altLang="zh-CN"/>
              <a:pPr>
                <a:spcBef>
                  <a:spcPct val="0"/>
                </a:spcBef>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D36D9E1-B396-CB42-9377-13789F52AE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5DC0F25-C77D-AB45-A270-662C7CCC6F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7892" name="Slide Number Placeholder 3">
            <a:extLst>
              <a:ext uri="{FF2B5EF4-FFF2-40B4-BE49-F238E27FC236}">
                <a16:creationId xmlns:a16="http://schemas.microsoft.com/office/drawing/2014/main" id="{8B7987E8-84CF-7C4B-9F78-C3883F12B1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AB526B-0897-6846-A542-B0A5009CAEFB}" type="slidenum">
              <a:rPr lang="en-US" altLang="zh-CN"/>
              <a:pPr>
                <a:spcBef>
                  <a:spcPct val="0"/>
                </a:spcBef>
              </a:pPr>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A9CCB4FF-512C-DA49-8A1E-0A251BFCDF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121EE125-DBF1-6946-9AC1-BE49A6765B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9940" name="Slide Number Placeholder 3">
            <a:extLst>
              <a:ext uri="{FF2B5EF4-FFF2-40B4-BE49-F238E27FC236}">
                <a16:creationId xmlns:a16="http://schemas.microsoft.com/office/drawing/2014/main" id="{F3BE73B2-D276-7C4A-8B6C-0B329A2C3D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542A-F0E5-8F48-B39E-721BA0B77C5D}" type="slidenum">
              <a:rPr lang="en-US" altLang="zh-CN"/>
              <a:pPr>
                <a:spcBef>
                  <a:spcPct val="0"/>
                </a:spcBef>
              </a:pPr>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DD3941A2-2BB0-C44C-87C1-90CFB56BAC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3FCA0F8B-B83B-FE4C-914B-46A5770762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3012" name="Slide Number Placeholder 3">
            <a:extLst>
              <a:ext uri="{FF2B5EF4-FFF2-40B4-BE49-F238E27FC236}">
                <a16:creationId xmlns:a16="http://schemas.microsoft.com/office/drawing/2014/main" id="{A04E3DB0-2488-9245-9E49-4AA9AB64FE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6BAE62-B135-5247-9456-07A097E30A53}" type="slidenum">
              <a:rPr lang="en-US" altLang="zh-CN"/>
              <a:pPr>
                <a:spcBef>
                  <a:spcPct val="0"/>
                </a:spcBef>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40B73F72-40FF-7147-9BC0-235A875BA4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76C0C2D4-F1D9-6941-8500-E33BF58E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5060" name="Slide Number Placeholder 3">
            <a:extLst>
              <a:ext uri="{FF2B5EF4-FFF2-40B4-BE49-F238E27FC236}">
                <a16:creationId xmlns:a16="http://schemas.microsoft.com/office/drawing/2014/main" id="{FBB8E9F1-9F4E-F24F-B768-990839FCD0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C90445-0299-8E45-A193-CC592027C852}" type="slidenum">
              <a:rPr lang="en-US" altLang="zh-CN"/>
              <a:pPr>
                <a:spcBef>
                  <a:spcPct val="0"/>
                </a:spcBef>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C949163-CC17-1E49-8E35-C25AEA37BD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0E6D70FB-75D8-9648-B186-3FD94DB6CB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7108" name="Slide Number Placeholder 3">
            <a:extLst>
              <a:ext uri="{FF2B5EF4-FFF2-40B4-BE49-F238E27FC236}">
                <a16:creationId xmlns:a16="http://schemas.microsoft.com/office/drawing/2014/main" id="{E6D71FCC-EEDE-FB4C-8E11-A9DF9DF3A7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DD861F9-393D-B449-8271-8BE6A2B2CADA}" type="slidenum">
              <a:rPr lang="en-US" altLang="zh-CN"/>
              <a:pPr>
                <a:spcBef>
                  <a:spcPct val="0"/>
                </a:spcBef>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87D717AC-6657-6746-AC62-1E39E87389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61BAFF0B-B2B6-F34B-8EF6-22545ACF92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9156" name="Slide Number Placeholder 3">
            <a:extLst>
              <a:ext uri="{FF2B5EF4-FFF2-40B4-BE49-F238E27FC236}">
                <a16:creationId xmlns:a16="http://schemas.microsoft.com/office/drawing/2014/main" id="{8266D39D-FEA4-314E-B079-C9B84248B0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36F033-01FC-0140-8684-4600742F3052}" type="slidenum">
              <a:rPr lang="en-US" altLang="zh-CN"/>
              <a:pPr>
                <a:spcBef>
                  <a:spcPct val="0"/>
                </a:spcBef>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0663AB8-24CE-CE47-A8F2-917D95DA6D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D95B10A0-6717-FE4A-8AA7-F016DB1916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1204" name="Slide Number Placeholder 3">
            <a:extLst>
              <a:ext uri="{FF2B5EF4-FFF2-40B4-BE49-F238E27FC236}">
                <a16:creationId xmlns:a16="http://schemas.microsoft.com/office/drawing/2014/main" id="{6ED627C4-F93D-1C47-AB44-474355229C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03C46E-5FD1-7841-97E3-4FA684A0F932}" type="slidenum">
              <a:rPr lang="en-US" altLang="zh-CN"/>
              <a:pPr>
                <a:spcBef>
                  <a:spcPct val="0"/>
                </a:spcBef>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3833A762-5403-D841-86C9-6EB5E04C9B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2B38FA72-E548-B44C-A282-8B01697AB4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4" name="Slide Number Placeholder 3">
            <a:extLst>
              <a:ext uri="{FF2B5EF4-FFF2-40B4-BE49-F238E27FC236}">
                <a16:creationId xmlns:a16="http://schemas.microsoft.com/office/drawing/2014/main" id="{B3899759-9558-3548-837C-71542C6EFF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AE66962-612E-1142-AA1A-FF3D99B9E0CD}" type="slidenum">
              <a:rPr lang="en-US" altLang="zh-CN"/>
              <a:pPr>
                <a:spcBef>
                  <a:spcPct val="0"/>
                </a:spcBef>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5F39E422-7FE7-5F43-A274-B8C977D882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E90DD980-A5E7-7645-AD90-0CA115725E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3252" name="Slide Number Placeholder 3">
            <a:extLst>
              <a:ext uri="{FF2B5EF4-FFF2-40B4-BE49-F238E27FC236}">
                <a16:creationId xmlns:a16="http://schemas.microsoft.com/office/drawing/2014/main" id="{BEE54D0C-9832-1440-8AB8-F9CC62E205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B9D00D-63AB-4A4B-BCA8-91A0200EA2A3}" type="slidenum">
              <a:rPr lang="en-US" altLang="zh-CN"/>
              <a:pPr>
                <a:spcBef>
                  <a:spcPct val="0"/>
                </a:spcBef>
              </a:pPr>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832699FA-FDC6-C547-A899-0A80688200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2D520866-02CB-1D4D-AA4B-11338CF7E9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5300" name="Slide Number Placeholder 3">
            <a:extLst>
              <a:ext uri="{FF2B5EF4-FFF2-40B4-BE49-F238E27FC236}">
                <a16:creationId xmlns:a16="http://schemas.microsoft.com/office/drawing/2014/main" id="{440FB527-3A27-C74D-A60D-F89AE5C63D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4F4F55-D4E5-4547-AC50-0E2C52CAA4E5}" type="slidenum">
              <a:rPr lang="en-US" altLang="zh-CN"/>
              <a:pPr>
                <a:spcBef>
                  <a:spcPct val="0"/>
                </a:spcBef>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40FFBC-1B84-344C-A816-79763E8F9A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66643769-C8E2-6B49-AFDE-05F931F665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7348" name="Slide Number Placeholder 3">
            <a:extLst>
              <a:ext uri="{FF2B5EF4-FFF2-40B4-BE49-F238E27FC236}">
                <a16:creationId xmlns:a16="http://schemas.microsoft.com/office/drawing/2014/main" id="{D71D4ECF-8C95-5E4E-B008-D1DE9BCBC8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84FE8A-0855-1C45-9689-F212C38352E8}" type="slidenum">
              <a:rPr lang="en-US" altLang="zh-CN"/>
              <a:pPr>
                <a:spcBef>
                  <a:spcPct val="0"/>
                </a:spcBef>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2EA27E55-D39C-0B48-AA1A-0284E36F69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5CAAC8F9-84E9-3C40-A1AB-16571D75CE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9396" name="Slide Number Placeholder 3">
            <a:extLst>
              <a:ext uri="{FF2B5EF4-FFF2-40B4-BE49-F238E27FC236}">
                <a16:creationId xmlns:a16="http://schemas.microsoft.com/office/drawing/2014/main" id="{27A30FF1-7004-DE4C-B53F-4A56EB715C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40B83C-12CA-DE49-9345-F503A92F789B}" type="slidenum">
              <a:rPr lang="en-US" altLang="zh-CN"/>
              <a:pPr>
                <a:spcBef>
                  <a:spcPct val="0"/>
                </a:spcBef>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D5CBC298-38EA-3444-AAEA-9B8D29DB19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E3200B1C-ED2B-684E-9971-EA238898EA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61444" name="Slide Number Placeholder 3">
            <a:extLst>
              <a:ext uri="{FF2B5EF4-FFF2-40B4-BE49-F238E27FC236}">
                <a16:creationId xmlns:a16="http://schemas.microsoft.com/office/drawing/2014/main" id="{28D50B03-F8E3-3041-949E-BFD23BA91C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4438FC-1BA6-6542-BC00-4C4F86CF7950}" type="slidenum">
              <a:rPr lang="en-US" altLang="zh-CN"/>
              <a:pPr>
                <a:spcBef>
                  <a:spcPct val="0"/>
                </a:spcBef>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E185C9FF-3F5A-5E4C-9A27-B1108BBF13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BF94C312-2BBF-6646-8A64-9E7AC82C46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63492" name="Slide Number Placeholder 3">
            <a:extLst>
              <a:ext uri="{FF2B5EF4-FFF2-40B4-BE49-F238E27FC236}">
                <a16:creationId xmlns:a16="http://schemas.microsoft.com/office/drawing/2014/main" id="{32E17FB8-8AE7-DC41-B799-1F3C3ED915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F2DC6E-E022-884F-9343-F40FA75A3F54}" type="slidenum">
              <a:rPr lang="en-US" altLang="zh-CN"/>
              <a:pPr>
                <a:spcBef>
                  <a:spcPct val="0"/>
                </a:spcBef>
              </a:pPr>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C625035F-9698-0841-B039-D375C5A0FB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279EAFEA-0B82-0140-802B-0655F69274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65540" name="Slide Number Placeholder 3">
            <a:extLst>
              <a:ext uri="{FF2B5EF4-FFF2-40B4-BE49-F238E27FC236}">
                <a16:creationId xmlns:a16="http://schemas.microsoft.com/office/drawing/2014/main" id="{8B8C4CA3-08A6-C047-A284-26212E84B3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792A58-B1AF-804B-A0FA-82C37C7B5B34}" type="slidenum">
              <a:rPr lang="en-US" altLang="zh-CN"/>
              <a:pPr>
                <a:spcBef>
                  <a:spcPct val="0"/>
                </a:spcBef>
              </a:pPr>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95157757-A5B7-E54B-9CCD-355E83E0E4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989D78F4-5CA5-C040-928A-B495ED43EE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67588" name="Slide Number Placeholder 3">
            <a:extLst>
              <a:ext uri="{FF2B5EF4-FFF2-40B4-BE49-F238E27FC236}">
                <a16:creationId xmlns:a16="http://schemas.microsoft.com/office/drawing/2014/main" id="{460E5593-33FE-294C-93A1-9DA6E74713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6F300-07B0-834A-B471-5F57A8111D45}" type="slidenum">
              <a:rPr lang="en-US" altLang="zh-CN"/>
              <a:pPr>
                <a:spcBef>
                  <a:spcPct val="0"/>
                </a:spcBef>
              </a:pPr>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BD2D980-534C-634B-B344-8D86542BAE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EE290427-BB07-B44A-858A-54AFB05734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69636" name="Slide Number Placeholder 3">
            <a:extLst>
              <a:ext uri="{FF2B5EF4-FFF2-40B4-BE49-F238E27FC236}">
                <a16:creationId xmlns:a16="http://schemas.microsoft.com/office/drawing/2014/main" id="{5A2AA507-4CF0-B642-AEBC-CA3719A767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9A655E-F8F6-AF42-9465-1B9BF86C629F}" type="slidenum">
              <a:rPr lang="en-US" altLang="zh-CN"/>
              <a:pPr>
                <a:spcBef>
                  <a:spcPct val="0"/>
                </a:spcBef>
              </a:pPr>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2B778945-D562-7A4E-86CA-66395D15ED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B4C3E22F-0BCA-A449-922B-F1B8AF3D9B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1684" name="Slide Number Placeholder 3">
            <a:extLst>
              <a:ext uri="{FF2B5EF4-FFF2-40B4-BE49-F238E27FC236}">
                <a16:creationId xmlns:a16="http://schemas.microsoft.com/office/drawing/2014/main" id="{E9C2D5C9-0C94-8441-AE82-E2DDAF345E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58EF68-71DD-FB4D-862C-299B6C661A91}" type="slidenum">
              <a:rPr lang="en-US" altLang="zh-CN"/>
              <a:pPr>
                <a:spcBef>
                  <a:spcPct val="0"/>
                </a:spcBef>
              </a:pPr>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75530CD7-29F6-9D43-AAEE-D2303A99F6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DC58BD1-666F-9D4A-9214-ACD87B072F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412" name="Slide Number Placeholder 3">
            <a:extLst>
              <a:ext uri="{FF2B5EF4-FFF2-40B4-BE49-F238E27FC236}">
                <a16:creationId xmlns:a16="http://schemas.microsoft.com/office/drawing/2014/main" id="{E6EA3488-B970-CB47-991B-FF65B8140D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4D7E0-366E-BE4E-B1A0-A651A5747B8F}" type="slidenum">
              <a:rPr lang="en-US" altLang="zh-CN"/>
              <a:pPr>
                <a:spcBef>
                  <a:spcPct val="0"/>
                </a:spcBef>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89DCD350-B708-FD46-9DC4-3A4548C74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6AD6A1D6-A385-C844-8CAE-684044B83B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3732" name="Slide Number Placeholder 3">
            <a:extLst>
              <a:ext uri="{FF2B5EF4-FFF2-40B4-BE49-F238E27FC236}">
                <a16:creationId xmlns:a16="http://schemas.microsoft.com/office/drawing/2014/main" id="{6D8ECECC-8FFB-6147-8EB9-126E785E5B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C8ED01-FD43-D240-9704-9CCDFDBC5E27}" type="slidenum">
              <a:rPr lang="en-US" altLang="zh-CN"/>
              <a:pPr>
                <a:spcBef>
                  <a:spcPct val="0"/>
                </a:spcBef>
              </a:pPr>
              <a:t>31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9E5D8934-75D4-C442-B004-5615E6475C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74CC2AA6-ED2B-F945-BB00-7B3CBE5803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5780" name="Slide Number Placeholder 3">
            <a:extLst>
              <a:ext uri="{FF2B5EF4-FFF2-40B4-BE49-F238E27FC236}">
                <a16:creationId xmlns:a16="http://schemas.microsoft.com/office/drawing/2014/main" id="{C353FD21-E2ED-3F41-B702-B105C03857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D4C286-799A-C741-8F73-86FA7C6192FC}" type="slidenum">
              <a:rPr lang="en-US" altLang="zh-CN"/>
              <a:pPr>
                <a:spcBef>
                  <a:spcPct val="0"/>
                </a:spcBef>
              </a:pPr>
              <a:t>32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282E82C9-8745-E342-95B7-33E032D924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0DE2F9C0-D0AA-0140-BDC0-9B13675777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7828" name="Slide Number Placeholder 3">
            <a:extLst>
              <a:ext uri="{FF2B5EF4-FFF2-40B4-BE49-F238E27FC236}">
                <a16:creationId xmlns:a16="http://schemas.microsoft.com/office/drawing/2014/main" id="{E79F2A08-60B1-1E4F-8981-F96E20207E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C71458-26F7-8E41-890F-810A67E33636}" type="slidenum">
              <a:rPr lang="en-US" altLang="zh-CN"/>
              <a:pPr>
                <a:spcBef>
                  <a:spcPct val="0"/>
                </a:spcBef>
              </a:pPr>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D86CB6F1-E37B-224B-BBA3-CA9B391EE0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7D22D9E7-8253-714E-BD7F-7D25C824F3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9876" name="Slide Number Placeholder 3">
            <a:extLst>
              <a:ext uri="{FF2B5EF4-FFF2-40B4-BE49-F238E27FC236}">
                <a16:creationId xmlns:a16="http://schemas.microsoft.com/office/drawing/2014/main" id="{BA6FFFC3-F5EF-4E43-8540-C4D57E805F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3A7110-5CCD-B944-8E34-E330D455C6B7}" type="slidenum">
              <a:rPr lang="en-US" altLang="zh-CN"/>
              <a:pPr>
                <a:spcBef>
                  <a:spcPct val="0"/>
                </a:spcBef>
              </a:pPr>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10195123-C10B-0D44-9E24-4D4C098133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689EE2AF-170A-8D41-99B3-01BE043860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96260" name="Slide Number Placeholder 3">
            <a:extLst>
              <a:ext uri="{FF2B5EF4-FFF2-40B4-BE49-F238E27FC236}">
                <a16:creationId xmlns:a16="http://schemas.microsoft.com/office/drawing/2014/main" id="{8A27E001-0CCD-1A45-A040-1A7A4A1C46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511034-5876-A241-B82F-3AB9E9C6C56B}" type="slidenum">
              <a:rPr lang="en-US" altLang="zh-CN"/>
              <a:pPr>
                <a:spcBef>
                  <a:spcPct val="0"/>
                </a:spcBef>
              </a:pPr>
              <a:t>49</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542537AC-AB51-6245-9C0B-BE8B21593F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C43B25E4-ACC3-B048-B5CF-09C7831437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5476" name="Slide Number Placeholder 3">
            <a:extLst>
              <a:ext uri="{FF2B5EF4-FFF2-40B4-BE49-F238E27FC236}">
                <a16:creationId xmlns:a16="http://schemas.microsoft.com/office/drawing/2014/main" id="{06F16923-C240-6C41-BF55-30395681E2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5FEC26-7409-B546-A4D6-B23735294FB7}" type="slidenum">
              <a:rPr lang="en-US" altLang="zh-CN"/>
              <a:pPr>
                <a:spcBef>
                  <a:spcPct val="0"/>
                </a:spcBef>
              </a:pPr>
              <a:t>57</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036EC0E8-0FF2-5847-8F3A-7AAC9D66D2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2571BFE-B61D-7549-A72C-E73628C6D5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07524" name="Slide Number Placeholder 3">
            <a:extLst>
              <a:ext uri="{FF2B5EF4-FFF2-40B4-BE49-F238E27FC236}">
                <a16:creationId xmlns:a16="http://schemas.microsoft.com/office/drawing/2014/main" id="{F2255FB5-9199-2044-8520-A54729ADF1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E5C349-0838-5F4B-9EE9-C596DD42286B}" type="slidenum">
              <a:rPr lang="en-US" altLang="zh-CN"/>
              <a:pPr>
                <a:spcBef>
                  <a:spcPct val="0"/>
                </a:spcBef>
              </a:pPr>
              <a:t>58</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BEFA75C3-EEE2-A94A-9604-4A91A51FE8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454E52AE-D959-F94C-821F-A5EFABA35B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1620" name="Slide Number Placeholder 3">
            <a:extLst>
              <a:ext uri="{FF2B5EF4-FFF2-40B4-BE49-F238E27FC236}">
                <a16:creationId xmlns:a16="http://schemas.microsoft.com/office/drawing/2014/main" id="{BB6057A3-EF77-064D-A81C-DC4D2B1CBF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82A000-A855-2B41-A49D-3F60556D2B2A}" type="slidenum">
              <a:rPr lang="en-US" altLang="zh-CN"/>
              <a:pPr>
                <a:spcBef>
                  <a:spcPct val="0"/>
                </a:spcBef>
              </a:pPr>
              <a:t>61</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F43330C9-BB02-EB4C-A839-7366B71B33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E220C46B-6103-7A4C-A538-67EB27CAA9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4692" name="Slide Number Placeholder 3">
            <a:extLst>
              <a:ext uri="{FF2B5EF4-FFF2-40B4-BE49-F238E27FC236}">
                <a16:creationId xmlns:a16="http://schemas.microsoft.com/office/drawing/2014/main" id="{E79574FD-4B74-F047-BCC4-65552C9440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0409A3-5D5E-304B-82F1-73D1D971C99D}" type="slidenum">
              <a:rPr lang="en-US" altLang="zh-CN"/>
              <a:pPr>
                <a:spcBef>
                  <a:spcPct val="0"/>
                </a:spcBef>
              </a:pPr>
              <a:t>63</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1E318010-CFF0-AE40-8939-0FEFC31350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26172094-D8DE-7D4A-B442-604C782878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6740" name="Slide Number Placeholder 3">
            <a:extLst>
              <a:ext uri="{FF2B5EF4-FFF2-40B4-BE49-F238E27FC236}">
                <a16:creationId xmlns:a16="http://schemas.microsoft.com/office/drawing/2014/main" id="{E29AAF44-6F6C-194E-A578-ABF87AE3D7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AB5F12-068B-E143-BA8E-E84376301465}" type="slidenum">
              <a:rPr lang="en-US" altLang="zh-CN"/>
              <a:pPr>
                <a:spcBef>
                  <a:spcPct val="0"/>
                </a:spcBef>
              </a:pPr>
              <a:t>64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D41F8DCA-4087-A141-B1B4-DADD05F2B6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967D3D4F-9FC7-3E40-A274-89D7EE36FF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9460" name="Slide Number Placeholder 3">
            <a:extLst>
              <a:ext uri="{FF2B5EF4-FFF2-40B4-BE49-F238E27FC236}">
                <a16:creationId xmlns:a16="http://schemas.microsoft.com/office/drawing/2014/main" id="{9091E057-2C54-F347-B005-70F663D5F5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5CAA45-A542-8E40-BEFB-DF3E41E7D7E4}" type="slidenum">
              <a:rPr lang="en-US" altLang="zh-CN"/>
              <a:pPr>
                <a:spcBef>
                  <a:spcPct val="0"/>
                </a:spcBef>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45060C40-8489-4543-9AD1-EA52D2EEC3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A698DA43-8B3B-5746-A176-D43AE7400A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8788" name="Slide Number Placeholder 3">
            <a:extLst>
              <a:ext uri="{FF2B5EF4-FFF2-40B4-BE49-F238E27FC236}">
                <a16:creationId xmlns:a16="http://schemas.microsoft.com/office/drawing/2014/main" id="{7CDB0E73-8DF5-A54C-82D2-173464A7E1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5DEE7B-B480-6F46-AAA2-333ABF72CCA5}" type="slidenum">
              <a:rPr lang="en-US" altLang="zh-CN"/>
              <a:pPr>
                <a:spcBef>
                  <a:spcPct val="0"/>
                </a:spcBef>
              </a:pPr>
              <a:t>65</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3B8637A4-3AB5-B942-BC7E-57F2577CB8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0F9FFF1B-0F79-9042-822C-1B75104F7D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0836" name="Slide Number Placeholder 3">
            <a:extLst>
              <a:ext uri="{FF2B5EF4-FFF2-40B4-BE49-F238E27FC236}">
                <a16:creationId xmlns:a16="http://schemas.microsoft.com/office/drawing/2014/main" id="{9EF65A4C-8371-AF4F-B394-C617BA7246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321936-27ED-E94D-B780-C7BBC1D2CD68}" type="slidenum">
              <a:rPr lang="en-US" altLang="zh-CN"/>
              <a:pPr>
                <a:spcBef>
                  <a:spcPct val="0"/>
                </a:spcBef>
              </a:pPr>
              <a:t>66</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69B508DD-5430-324F-9A35-97C4662101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4C7AF5D4-11E8-474E-BF6D-37355F0AC2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2884" name="Slide Number Placeholder 3">
            <a:extLst>
              <a:ext uri="{FF2B5EF4-FFF2-40B4-BE49-F238E27FC236}">
                <a16:creationId xmlns:a16="http://schemas.microsoft.com/office/drawing/2014/main" id="{E7A729CB-0494-9C42-9374-5E28B70AB3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EBE67-7877-654B-B394-B8035453BC24}" type="slidenum">
              <a:rPr lang="en-US" altLang="zh-CN"/>
              <a:pPr>
                <a:spcBef>
                  <a:spcPct val="0"/>
                </a:spcBef>
              </a:pPr>
              <a:t>67</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7270338E-C3D6-944A-BAD8-6A69CA7FC4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C6224F5F-9852-FA45-9292-A05E51F1DC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4932" name="Slide Number Placeholder 3">
            <a:extLst>
              <a:ext uri="{FF2B5EF4-FFF2-40B4-BE49-F238E27FC236}">
                <a16:creationId xmlns:a16="http://schemas.microsoft.com/office/drawing/2014/main" id="{21141283-F3B7-4C4E-BCF1-6A28142AD1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F7C004-66CC-F944-B2E6-CDDA26E1BE51}" type="slidenum">
              <a:rPr lang="en-US" altLang="zh-CN"/>
              <a:pPr>
                <a:spcBef>
                  <a:spcPct val="0"/>
                </a:spcBef>
              </a:pPr>
              <a:t>68</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FB6CF742-89DD-CD4E-A4AB-75756AFCF6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F0B7D9B8-1C76-3B43-8955-7FEF26FCC9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6980" name="Slide Number Placeholder 3">
            <a:extLst>
              <a:ext uri="{FF2B5EF4-FFF2-40B4-BE49-F238E27FC236}">
                <a16:creationId xmlns:a16="http://schemas.microsoft.com/office/drawing/2014/main" id="{34E76AEF-6034-EC41-BB9E-31E7095D9E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2FE70F-D2D7-CC4E-AF62-AA014BD38174}" type="slidenum">
              <a:rPr lang="en-US" altLang="zh-CN"/>
              <a:pPr>
                <a:spcBef>
                  <a:spcPct val="0"/>
                </a:spcBef>
              </a:pPr>
              <a:t>69</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406979DE-1763-664F-8CB7-114C773E6D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38E8957C-A20A-E64C-9B1F-BF2062746D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9028" name="Slide Number Placeholder 3">
            <a:extLst>
              <a:ext uri="{FF2B5EF4-FFF2-40B4-BE49-F238E27FC236}">
                <a16:creationId xmlns:a16="http://schemas.microsoft.com/office/drawing/2014/main" id="{49CB4E34-A5F6-5B42-B440-A336A6BD82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51F1E3-122E-8C42-BD06-B0AD66A70DC2}" type="slidenum">
              <a:rPr lang="en-US" altLang="zh-CN"/>
              <a:pPr>
                <a:spcBef>
                  <a:spcPct val="0"/>
                </a:spcBef>
              </a:pPr>
              <a:t>70</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F79323BA-6F12-AD4E-ACB3-8A4C4C6AAE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a:extLst>
              <a:ext uri="{FF2B5EF4-FFF2-40B4-BE49-F238E27FC236}">
                <a16:creationId xmlns:a16="http://schemas.microsoft.com/office/drawing/2014/main" id="{57D69E25-BF9F-FC4B-8145-7E9F201B7D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2100" name="Slide Number Placeholder 3">
            <a:extLst>
              <a:ext uri="{FF2B5EF4-FFF2-40B4-BE49-F238E27FC236}">
                <a16:creationId xmlns:a16="http://schemas.microsoft.com/office/drawing/2014/main" id="{3BFE4989-FAA2-9E4E-926A-9A5B7D4F90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98FF90F-2F9D-1140-A458-41145C6BE8AF}" type="slidenum">
              <a:rPr lang="en-US" altLang="zh-CN"/>
              <a:pPr>
                <a:spcBef>
                  <a:spcPct val="0"/>
                </a:spcBef>
              </a:pPr>
              <a:t>72</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12C0D2B0-4BC0-E64A-91E4-AE76338EBB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a:extLst>
              <a:ext uri="{FF2B5EF4-FFF2-40B4-BE49-F238E27FC236}">
                <a16:creationId xmlns:a16="http://schemas.microsoft.com/office/drawing/2014/main" id="{ECFAB85D-FEB0-9148-A893-474F5C4F36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4148" name="Slide Number Placeholder 3">
            <a:extLst>
              <a:ext uri="{FF2B5EF4-FFF2-40B4-BE49-F238E27FC236}">
                <a16:creationId xmlns:a16="http://schemas.microsoft.com/office/drawing/2014/main" id="{B996B6AA-AFD8-5342-BCFB-7F609398EA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1DA969-8121-C845-9626-AA5AAD39989D}" type="slidenum">
              <a:rPr lang="en-US" altLang="zh-CN"/>
              <a:pPr>
                <a:spcBef>
                  <a:spcPct val="0"/>
                </a:spcBef>
              </a:pPr>
              <a:t>73</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0E9C4C5F-2134-7846-B07A-B3E94BBA46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6A330799-E162-3549-9902-50A055E98B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6196" name="Slide Number Placeholder 3">
            <a:extLst>
              <a:ext uri="{FF2B5EF4-FFF2-40B4-BE49-F238E27FC236}">
                <a16:creationId xmlns:a16="http://schemas.microsoft.com/office/drawing/2014/main" id="{1B5CC60B-FDEF-F643-A742-7CB9C3CB31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9ABA46-872C-C54F-B62A-7EC58E61FEAD}" type="slidenum">
              <a:rPr lang="en-US" altLang="zh-CN"/>
              <a:pPr>
                <a:spcBef>
                  <a:spcPct val="0"/>
                </a:spcBef>
              </a:pPr>
              <a:t>74</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2DE19BA6-AF27-114A-91FB-CE832B033D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a:extLst>
              <a:ext uri="{FF2B5EF4-FFF2-40B4-BE49-F238E27FC236}">
                <a16:creationId xmlns:a16="http://schemas.microsoft.com/office/drawing/2014/main" id="{39FB7784-CE2C-BE46-B180-421D19D2D3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8244" name="Slide Number Placeholder 3">
            <a:extLst>
              <a:ext uri="{FF2B5EF4-FFF2-40B4-BE49-F238E27FC236}">
                <a16:creationId xmlns:a16="http://schemas.microsoft.com/office/drawing/2014/main" id="{2B67D82E-79AD-9547-902F-8B8B38BE7B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88D77C-861F-7749-B5D6-1175BAC8D154}" type="slidenum">
              <a:rPr lang="en-US" altLang="zh-CN"/>
              <a:pPr>
                <a:spcBef>
                  <a:spcPct val="0"/>
                </a:spcBef>
              </a:pPr>
              <a:t>75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781AA6A-DFBE-0D41-B65A-ED2D6750C5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124D8E9C-8856-2541-A6C1-47A5CDD437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1508" name="Slide Number Placeholder 3">
            <a:extLst>
              <a:ext uri="{FF2B5EF4-FFF2-40B4-BE49-F238E27FC236}">
                <a16:creationId xmlns:a16="http://schemas.microsoft.com/office/drawing/2014/main" id="{8141DA1A-66BF-3A4B-859A-382103428A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7A555B-4CB4-8949-A57F-376D4BEFF0D7}" type="slidenum">
              <a:rPr lang="en-US" altLang="zh-CN"/>
              <a:pPr>
                <a:spcBef>
                  <a:spcPct val="0"/>
                </a:spcBef>
              </a:pPr>
              <a:t>5</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EF0780C9-8DC0-9647-8709-66C4F34FFC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a:extLst>
              <a:ext uri="{FF2B5EF4-FFF2-40B4-BE49-F238E27FC236}">
                <a16:creationId xmlns:a16="http://schemas.microsoft.com/office/drawing/2014/main" id="{32E63E2C-B7CE-AF4E-AE69-D7574DBCC7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0292" name="Slide Number Placeholder 3">
            <a:extLst>
              <a:ext uri="{FF2B5EF4-FFF2-40B4-BE49-F238E27FC236}">
                <a16:creationId xmlns:a16="http://schemas.microsoft.com/office/drawing/2014/main" id="{7C26C092-8926-234D-833D-603C82AF71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B4EEAA-8739-0F41-A866-D1121DAC9F39}" type="slidenum">
              <a:rPr lang="en-US" altLang="zh-CN"/>
              <a:pPr>
                <a:spcBef>
                  <a:spcPct val="0"/>
                </a:spcBef>
              </a:pPr>
              <a:t>76</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7147F4C3-8195-CB48-A9F5-B9179651EC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1609FD0D-8026-1D44-9882-ABD4FA8536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6436" name="Slide Number Placeholder 3">
            <a:extLst>
              <a:ext uri="{FF2B5EF4-FFF2-40B4-BE49-F238E27FC236}">
                <a16:creationId xmlns:a16="http://schemas.microsoft.com/office/drawing/2014/main" id="{D6603A5D-8733-EE4E-923D-C799957312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3FC143-C079-D64C-B152-4BF39E9861D5}" type="slidenum">
              <a:rPr lang="en-US" altLang="zh-CN"/>
              <a:pPr>
                <a:spcBef>
                  <a:spcPct val="0"/>
                </a:spcBef>
              </a:pPr>
              <a:t>81</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4A940B4A-081C-B841-859E-B5477781A4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F6C12094-30C1-1345-B869-0F6BBB1C0D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1556" name="Slide Number Placeholder 3">
            <a:extLst>
              <a:ext uri="{FF2B5EF4-FFF2-40B4-BE49-F238E27FC236}">
                <a16:creationId xmlns:a16="http://schemas.microsoft.com/office/drawing/2014/main" id="{5F448474-0784-0E44-B2C8-CA96F645B8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7C3929-89AC-0C4F-8FA4-1D712FFD0113}" type="slidenum">
              <a:rPr lang="en-US" altLang="zh-CN"/>
              <a:pPr>
                <a:spcBef>
                  <a:spcPct val="0"/>
                </a:spcBef>
              </a:pPr>
              <a:t>85</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CBC51DF8-B44C-8E45-B898-A08DFA3806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3170A5D2-5BBA-D34F-BCE8-566935DE80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a:extLst>
              <a:ext uri="{FF2B5EF4-FFF2-40B4-BE49-F238E27FC236}">
                <a16:creationId xmlns:a16="http://schemas.microsoft.com/office/drawing/2014/main" id="{E793AA89-7074-4C44-8352-B236B486DF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C444BB6-E69F-1E40-881A-DE29252860AD}" type="slidenum">
              <a:rPr lang="en-US" altLang="zh-CN"/>
              <a:pPr>
                <a:spcBef>
                  <a:spcPct val="0"/>
                </a:spcBef>
              </a:pPr>
              <a:t>86</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7466BDF7-C81E-CC43-AC3C-E83F974135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B7557BB9-D651-7F47-8064-C4359FA151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8724" name="Slide Number Placeholder 3">
            <a:extLst>
              <a:ext uri="{FF2B5EF4-FFF2-40B4-BE49-F238E27FC236}">
                <a16:creationId xmlns:a16="http://schemas.microsoft.com/office/drawing/2014/main" id="{9745A801-42B2-F841-BB81-DF5CF6DD35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2AFAA9-C257-504C-AF1D-04A14142EDCB}" type="slidenum">
              <a:rPr lang="en-US" altLang="zh-CN"/>
              <a:pPr>
                <a:spcBef>
                  <a:spcPct val="0"/>
                </a:spcBef>
              </a:pPr>
              <a:t>90</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82F1C910-D6FA-E242-8188-AE78199C0D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0ADA383B-0A8E-154F-B12D-EF5F9C01D6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63844" name="Slide Number Placeholder 3">
            <a:extLst>
              <a:ext uri="{FF2B5EF4-FFF2-40B4-BE49-F238E27FC236}">
                <a16:creationId xmlns:a16="http://schemas.microsoft.com/office/drawing/2014/main" id="{E67797AF-A2DB-4845-9FD5-CC37883DBD7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42BFF8-25C6-464E-BE38-5F7C3DDCEAFE}" type="slidenum">
              <a:rPr lang="en-US" altLang="zh-CN"/>
              <a:pPr>
                <a:spcBef>
                  <a:spcPct val="0"/>
                </a:spcBef>
              </a:pPr>
              <a:t>94</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DB7CE725-9B33-6141-A364-F9B0FF18F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38B75B73-56CD-5F46-926E-EC615F1B6B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67940" name="Slide Number Placeholder 3">
            <a:extLst>
              <a:ext uri="{FF2B5EF4-FFF2-40B4-BE49-F238E27FC236}">
                <a16:creationId xmlns:a16="http://schemas.microsoft.com/office/drawing/2014/main" id="{62E23B22-8C9E-0844-A78E-EF2E08D44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ACF9CC-C187-6A4F-BF4F-5940FBD95598}" type="slidenum">
              <a:rPr lang="en-US" altLang="zh-CN"/>
              <a:pPr>
                <a:spcBef>
                  <a:spcPct val="0"/>
                </a:spcBef>
              </a:pPr>
              <a:t>97</a:t>
            </a:fld>
            <a:endParaRPr lang="en-US" altLang="zh-CN"/>
          </a:p>
        </p:txBody>
      </p:sp>
    </p:spTree>
    <p:extLst>
      <p:ext uri="{BB962C8B-B14F-4D97-AF65-F5344CB8AC3E}">
        <p14:creationId xmlns:p14="http://schemas.microsoft.com/office/powerpoint/2010/main" val="724479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DB7CE725-9B33-6141-A364-F9B0FF18F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38B75B73-56CD-5F46-926E-EC615F1B6B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67940" name="Slide Number Placeholder 3">
            <a:extLst>
              <a:ext uri="{FF2B5EF4-FFF2-40B4-BE49-F238E27FC236}">
                <a16:creationId xmlns:a16="http://schemas.microsoft.com/office/drawing/2014/main" id="{62E23B22-8C9E-0844-A78E-EF2E08D44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ACF9CC-C187-6A4F-BF4F-5940FBD95598}" type="slidenum">
              <a:rPr lang="en-US" altLang="zh-CN"/>
              <a:pPr>
                <a:spcBef>
                  <a:spcPct val="0"/>
                </a:spcBef>
              </a:pPr>
              <a:t>98</a:t>
            </a:fld>
            <a:endParaRPr lang="en-US" altLang="zh-CN"/>
          </a:p>
        </p:txBody>
      </p:sp>
    </p:spTree>
    <p:extLst>
      <p:ext uri="{BB962C8B-B14F-4D97-AF65-F5344CB8AC3E}">
        <p14:creationId xmlns:p14="http://schemas.microsoft.com/office/powerpoint/2010/main" val="2853767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DB7CE725-9B33-6141-A364-F9B0FF18F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38B75B73-56CD-5F46-926E-EC615F1B6B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67940" name="Slide Number Placeholder 3">
            <a:extLst>
              <a:ext uri="{FF2B5EF4-FFF2-40B4-BE49-F238E27FC236}">
                <a16:creationId xmlns:a16="http://schemas.microsoft.com/office/drawing/2014/main" id="{62E23B22-8C9E-0844-A78E-EF2E08D44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ACF9CC-C187-6A4F-BF4F-5940FBD95598}" type="slidenum">
              <a:rPr lang="en-US" altLang="zh-CN"/>
              <a:pPr>
                <a:spcBef>
                  <a:spcPct val="0"/>
                </a:spcBef>
              </a:pPr>
              <a:t>104</a:t>
            </a:fld>
            <a:endParaRPr lang="en-US" altLang="zh-CN"/>
          </a:p>
        </p:txBody>
      </p:sp>
    </p:spTree>
    <p:extLst>
      <p:ext uri="{BB962C8B-B14F-4D97-AF65-F5344CB8AC3E}">
        <p14:creationId xmlns:p14="http://schemas.microsoft.com/office/powerpoint/2010/main" val="127051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68E382E-8F28-0747-B148-B4B217D623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AC70BE6D-6921-F345-AF63-79BEFE4204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3556" name="Slide Number Placeholder 3">
            <a:extLst>
              <a:ext uri="{FF2B5EF4-FFF2-40B4-BE49-F238E27FC236}">
                <a16:creationId xmlns:a16="http://schemas.microsoft.com/office/drawing/2014/main" id="{B277BA84-52BC-8840-BACC-CC5E8E36E3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D4AD2A-1037-7D41-A2A4-4332F5FD179A}" type="slidenum">
              <a:rPr lang="en-US" altLang="zh-CN"/>
              <a:pPr>
                <a:spcBef>
                  <a:spcPct val="0"/>
                </a:spcBef>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9E0ECCE-5CBD-2A4E-90F8-ADB284E6A6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904C69FA-E3C2-8641-AFC0-C0F43845B1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5604" name="Slide Number Placeholder 3">
            <a:extLst>
              <a:ext uri="{FF2B5EF4-FFF2-40B4-BE49-F238E27FC236}">
                <a16:creationId xmlns:a16="http://schemas.microsoft.com/office/drawing/2014/main" id="{76C85738-FD9B-F545-A648-82CD6DB0D0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7DCB68-DADD-E143-B651-3BD40A5B04C8}" type="slidenum">
              <a:rPr lang="en-US" altLang="zh-CN"/>
              <a:pPr>
                <a:spcBef>
                  <a:spcPct val="0"/>
                </a:spcBef>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5EE5214B-7386-7849-A2EF-B6CE68ADDC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304F699D-3D78-594A-974F-EA05932009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7652" name="Slide Number Placeholder 3">
            <a:extLst>
              <a:ext uri="{FF2B5EF4-FFF2-40B4-BE49-F238E27FC236}">
                <a16:creationId xmlns:a16="http://schemas.microsoft.com/office/drawing/2014/main" id="{4D7F1404-C56F-2746-A0D7-6F76D60655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1B2189-D636-1E43-8F98-E6AF067D4F0C}" type="slidenum">
              <a:rPr lang="en-US" altLang="zh-CN"/>
              <a:pPr>
                <a:spcBef>
                  <a:spcPct val="0"/>
                </a:spcBef>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F124CEA0-DC2B-ED4E-BEB3-EC5AACE9FF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39C9ED87-D0F5-544F-AD0C-5366DDB2A9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9700" name="Slide Number Placeholder 3">
            <a:extLst>
              <a:ext uri="{FF2B5EF4-FFF2-40B4-BE49-F238E27FC236}">
                <a16:creationId xmlns:a16="http://schemas.microsoft.com/office/drawing/2014/main" id="{1D8E6C28-79C7-7846-BCDD-3634D18A1E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232B35-A7D8-8A49-9A4E-29FA1406691B}" type="slidenum">
              <a:rPr lang="en-US" altLang="zh-CN"/>
              <a:pPr>
                <a:spcBef>
                  <a:spcPct val="0"/>
                </a:spcBef>
              </a:pPr>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a:extLst>
              <a:ext uri="{FF2B5EF4-FFF2-40B4-BE49-F238E27FC236}">
                <a16:creationId xmlns:a16="http://schemas.microsoft.com/office/drawing/2014/main" id="{3D0EC2B9-64EF-7C40-A6A6-2BB67EA35C35}"/>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grpSp>
        <p:nvGrpSpPr>
          <p:cNvPr id="5" name="Group 18">
            <a:extLst>
              <a:ext uri="{FF2B5EF4-FFF2-40B4-BE49-F238E27FC236}">
                <a16:creationId xmlns:a16="http://schemas.microsoft.com/office/drawing/2014/main" id="{023DE1F7-D596-EB40-AF37-16AE5D3E95CA}"/>
              </a:ext>
            </a:extLst>
          </p:cNvPr>
          <p:cNvGrpSpPr>
            <a:grpSpLocks/>
          </p:cNvGrpSpPr>
          <p:nvPr/>
        </p:nvGrpSpPr>
        <p:grpSpPr bwMode="auto">
          <a:xfrm>
            <a:off x="-3175" y="4953000"/>
            <a:ext cx="9147175" cy="1911350"/>
            <a:chOff x="-3765" y="4832896"/>
            <a:chExt cx="9147765" cy="2032192"/>
          </a:xfrm>
        </p:grpSpPr>
        <p:sp>
          <p:nvSpPr>
            <p:cNvPr id="6" name="Freeform 19">
              <a:extLst>
                <a:ext uri="{FF2B5EF4-FFF2-40B4-BE49-F238E27FC236}">
                  <a16:creationId xmlns:a16="http://schemas.microsoft.com/office/drawing/2014/main" id="{9222E7E8-DD57-CC42-A421-5DC3490885F5}"/>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7" name="Freeform 20">
              <a:extLst>
                <a:ext uri="{FF2B5EF4-FFF2-40B4-BE49-F238E27FC236}">
                  <a16:creationId xmlns:a16="http://schemas.microsoft.com/office/drawing/2014/main" id="{351FCE28-3158-214A-BDC8-414005E4ACCD}"/>
                </a:ext>
              </a:extLst>
            </p:cNvPr>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8" name="Freeform 22">
              <a:extLst>
                <a:ext uri="{FF2B5EF4-FFF2-40B4-BE49-F238E27FC236}">
                  <a16:creationId xmlns:a16="http://schemas.microsoft.com/office/drawing/2014/main" id="{9029B2DC-783B-5349-B2E2-B01C028743DE}"/>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10" name="Straight Connector 23">
              <a:extLst>
                <a:ext uri="{FF2B5EF4-FFF2-40B4-BE49-F238E27FC236}">
                  <a16:creationId xmlns:a16="http://schemas.microsoft.com/office/drawing/2014/main" id="{9533EFC6-876F-0245-852B-69FFED798AB0}"/>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a:extLst>
              <a:ext uri="{FF2B5EF4-FFF2-40B4-BE49-F238E27FC236}">
                <a16:creationId xmlns:a16="http://schemas.microsoft.com/office/drawing/2014/main" id="{0933BFC5-5156-FB41-A968-209E10F2802A}"/>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a:extLst>
              <a:ext uri="{FF2B5EF4-FFF2-40B4-BE49-F238E27FC236}">
                <a16:creationId xmlns:a16="http://schemas.microsoft.com/office/drawing/2014/main" id="{3F33783D-A967-C34F-95C9-1A872DB97AE8}"/>
              </a:ext>
            </a:extLst>
          </p:cNvPr>
          <p:cNvSpPr>
            <a:spLocks noGrp="1"/>
          </p:cNvSpPr>
          <p:nvPr>
            <p:ph type="dt" sz="half" idx="10"/>
          </p:nvPr>
        </p:nvSpPr>
        <p:spPr/>
        <p:txBody>
          <a:bodyPr/>
          <a:lstStyle>
            <a:lvl1pPr>
              <a:defRPr>
                <a:solidFill>
                  <a:srgbClr val="FFFFFF"/>
                </a:solidFill>
              </a:defRPr>
            </a:lvl1pPr>
          </a:lstStyle>
          <a:p>
            <a:pPr>
              <a:defRPr/>
            </a:pPr>
            <a:fld id="{36270174-0469-5749-8C0C-866FF6D7F6FC}" type="datetime1">
              <a:rPr lang="en-US" altLang="zh-CN"/>
              <a:pPr>
                <a:defRPr/>
              </a:pPr>
              <a:t>3/23/20</a:t>
            </a:fld>
            <a:endParaRPr lang="en-US" altLang="zh-CN"/>
          </a:p>
        </p:txBody>
      </p:sp>
      <p:sp>
        <p:nvSpPr>
          <p:cNvPr id="13" name="Slide Number Placeholder 26">
            <a:extLst>
              <a:ext uri="{FF2B5EF4-FFF2-40B4-BE49-F238E27FC236}">
                <a16:creationId xmlns:a16="http://schemas.microsoft.com/office/drawing/2014/main" id="{2D9DCFDA-FF04-8145-B664-64E1270B23D3}"/>
              </a:ext>
            </a:extLst>
          </p:cNvPr>
          <p:cNvSpPr>
            <a:spLocks noGrp="1"/>
          </p:cNvSpPr>
          <p:nvPr>
            <p:ph type="sldNum" sz="quarter" idx="11"/>
          </p:nvPr>
        </p:nvSpPr>
        <p:spPr/>
        <p:txBody>
          <a:bodyPr/>
          <a:lstStyle>
            <a:lvl1pPr>
              <a:defRPr smtClean="0">
                <a:solidFill>
                  <a:srgbClr val="FFFFFF"/>
                </a:solidFill>
              </a:defRPr>
            </a:lvl1pPr>
          </a:lstStyle>
          <a:p>
            <a:pPr>
              <a:defRPr/>
            </a:pPr>
            <a:fld id="{E846F93F-816C-1043-8D12-42EA345485EE}" type="slidenum">
              <a:rPr lang="en-US" altLang="zh-CN"/>
              <a:pPr>
                <a:defRPr/>
              </a:pPr>
              <a:t>‹#›</a:t>
            </a:fld>
            <a:endParaRPr lang="en-US" altLang="zh-CN"/>
          </a:p>
        </p:txBody>
      </p:sp>
      <p:sp>
        <p:nvSpPr>
          <p:cNvPr id="14" name="Footer Placeholder 18">
            <a:extLst>
              <a:ext uri="{FF2B5EF4-FFF2-40B4-BE49-F238E27FC236}">
                <a16:creationId xmlns:a16="http://schemas.microsoft.com/office/drawing/2014/main" id="{1A7BFECF-88D0-0C4C-815A-21325AD4F784}"/>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extLst>
      <p:ext uri="{BB962C8B-B14F-4D97-AF65-F5344CB8AC3E}">
        <p14:creationId xmlns:p14="http://schemas.microsoft.com/office/powerpoint/2010/main" val="22216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DFDBF8AC-057A-C249-A6AC-DDC4192E0676}"/>
              </a:ext>
            </a:extLst>
          </p:cNvPr>
          <p:cNvSpPr>
            <a:spLocks noGrp="1"/>
          </p:cNvSpPr>
          <p:nvPr>
            <p:ph type="dt" sz="half" idx="10"/>
          </p:nvPr>
        </p:nvSpPr>
        <p:spPr/>
        <p:txBody>
          <a:bodyPr/>
          <a:lstStyle>
            <a:lvl1pPr>
              <a:defRPr/>
            </a:lvl1pPr>
          </a:lstStyle>
          <a:p>
            <a:pPr>
              <a:defRPr/>
            </a:pPr>
            <a:fld id="{7E0B99CC-E784-8346-A4A1-AD355138260D}" type="datetime1">
              <a:rPr lang="en-US" altLang="zh-CN"/>
              <a:pPr>
                <a:defRPr/>
              </a:pPr>
              <a:t>3/23/20</a:t>
            </a:fld>
            <a:endParaRPr lang="en-US" altLang="zh-CN"/>
          </a:p>
        </p:txBody>
      </p:sp>
      <p:sp>
        <p:nvSpPr>
          <p:cNvPr id="5" name="Footer Placeholder 21">
            <a:extLst>
              <a:ext uri="{FF2B5EF4-FFF2-40B4-BE49-F238E27FC236}">
                <a16:creationId xmlns:a16="http://schemas.microsoft.com/office/drawing/2014/main" id="{A2E66D05-8868-314B-A4C5-8B10511419F5}"/>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CD27905B-063A-804B-B391-C91C1D44AF15}"/>
              </a:ext>
            </a:extLst>
          </p:cNvPr>
          <p:cNvSpPr>
            <a:spLocks noGrp="1"/>
          </p:cNvSpPr>
          <p:nvPr>
            <p:ph type="sldNum" sz="quarter" idx="12"/>
          </p:nvPr>
        </p:nvSpPr>
        <p:spPr/>
        <p:txBody>
          <a:bodyPr/>
          <a:lstStyle>
            <a:lvl1pPr>
              <a:defRPr/>
            </a:lvl1pPr>
          </a:lstStyle>
          <a:p>
            <a:pPr>
              <a:defRPr/>
            </a:pPr>
            <a:fld id="{6EF8B339-9015-BB43-A537-1FFF79102287}" type="slidenum">
              <a:rPr lang="en-US" altLang="zh-CN"/>
              <a:pPr>
                <a:defRPr/>
              </a:pPr>
              <a:t>‹#›</a:t>
            </a:fld>
            <a:endParaRPr lang="en-US" altLang="zh-CN"/>
          </a:p>
        </p:txBody>
      </p:sp>
    </p:spTree>
    <p:extLst>
      <p:ext uri="{BB962C8B-B14F-4D97-AF65-F5344CB8AC3E}">
        <p14:creationId xmlns:p14="http://schemas.microsoft.com/office/powerpoint/2010/main" val="99253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1454EFA5-D473-6D42-B6D8-6567DD9666D4}"/>
              </a:ext>
            </a:extLst>
          </p:cNvPr>
          <p:cNvSpPr>
            <a:spLocks noGrp="1"/>
          </p:cNvSpPr>
          <p:nvPr>
            <p:ph type="dt" sz="half" idx="10"/>
          </p:nvPr>
        </p:nvSpPr>
        <p:spPr/>
        <p:txBody>
          <a:bodyPr/>
          <a:lstStyle>
            <a:lvl1pPr>
              <a:defRPr/>
            </a:lvl1pPr>
          </a:lstStyle>
          <a:p>
            <a:pPr>
              <a:defRPr/>
            </a:pPr>
            <a:fld id="{0FC334ED-4929-FC45-ACCC-DC57DAEB0530}" type="datetime1">
              <a:rPr lang="en-US" altLang="zh-CN"/>
              <a:pPr>
                <a:defRPr/>
              </a:pPr>
              <a:t>3/23/20</a:t>
            </a:fld>
            <a:endParaRPr lang="en-US" altLang="zh-CN"/>
          </a:p>
        </p:txBody>
      </p:sp>
      <p:sp>
        <p:nvSpPr>
          <p:cNvPr id="5" name="Footer Placeholder 21">
            <a:extLst>
              <a:ext uri="{FF2B5EF4-FFF2-40B4-BE49-F238E27FC236}">
                <a16:creationId xmlns:a16="http://schemas.microsoft.com/office/drawing/2014/main" id="{D380FD3F-44D2-2746-926C-16ABB402CCD1}"/>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DC99D04B-26B3-7045-86B5-DF251A1C815B}"/>
              </a:ext>
            </a:extLst>
          </p:cNvPr>
          <p:cNvSpPr>
            <a:spLocks noGrp="1"/>
          </p:cNvSpPr>
          <p:nvPr>
            <p:ph type="sldNum" sz="quarter" idx="12"/>
          </p:nvPr>
        </p:nvSpPr>
        <p:spPr/>
        <p:txBody>
          <a:bodyPr/>
          <a:lstStyle>
            <a:lvl1pPr>
              <a:defRPr/>
            </a:lvl1pPr>
          </a:lstStyle>
          <a:p>
            <a:pPr>
              <a:defRPr/>
            </a:pPr>
            <a:fld id="{E1103B6D-E2EC-5642-BCF6-465B76C56986}" type="slidenum">
              <a:rPr lang="en-US" altLang="zh-CN"/>
              <a:pPr>
                <a:defRPr/>
              </a:pPr>
              <a:t>‹#›</a:t>
            </a:fld>
            <a:endParaRPr lang="en-US" altLang="zh-CN"/>
          </a:p>
        </p:txBody>
      </p:sp>
    </p:spTree>
    <p:extLst>
      <p:ext uri="{BB962C8B-B14F-4D97-AF65-F5344CB8AC3E}">
        <p14:creationId xmlns:p14="http://schemas.microsoft.com/office/powerpoint/2010/main" val="3260849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9">
            <a:extLst>
              <a:ext uri="{FF2B5EF4-FFF2-40B4-BE49-F238E27FC236}">
                <a16:creationId xmlns:a16="http://schemas.microsoft.com/office/drawing/2014/main" id="{FE5E7626-C09C-A349-881E-DF6BB3F7901B}"/>
              </a:ext>
            </a:extLst>
          </p:cNvPr>
          <p:cNvSpPr>
            <a:spLocks noGrp="1"/>
          </p:cNvSpPr>
          <p:nvPr>
            <p:ph type="dt" sz="half" idx="10"/>
          </p:nvPr>
        </p:nvSpPr>
        <p:spPr/>
        <p:txBody>
          <a:bodyPr/>
          <a:lstStyle>
            <a:lvl1pPr>
              <a:defRPr/>
            </a:lvl1pPr>
          </a:lstStyle>
          <a:p>
            <a:pPr>
              <a:defRPr/>
            </a:pPr>
            <a:fld id="{D4C90648-3A10-C840-B8C1-173C4831C8AC}" type="datetime1">
              <a:rPr lang="en-US" altLang="zh-CN"/>
              <a:pPr>
                <a:defRPr/>
              </a:pPr>
              <a:t>3/23/20</a:t>
            </a:fld>
            <a:endParaRPr lang="en-US" altLang="zh-CN"/>
          </a:p>
        </p:txBody>
      </p:sp>
      <p:sp>
        <p:nvSpPr>
          <p:cNvPr id="5" name="Footer Placeholder 21">
            <a:extLst>
              <a:ext uri="{FF2B5EF4-FFF2-40B4-BE49-F238E27FC236}">
                <a16:creationId xmlns:a16="http://schemas.microsoft.com/office/drawing/2014/main" id="{9F06103D-7B84-F04B-B4DE-A63E98A221F9}"/>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C5BCE8B4-41D3-CB43-B069-BD63A6A8D93B}"/>
              </a:ext>
            </a:extLst>
          </p:cNvPr>
          <p:cNvSpPr>
            <a:spLocks noGrp="1"/>
          </p:cNvSpPr>
          <p:nvPr>
            <p:ph type="sldNum" sz="quarter" idx="12"/>
          </p:nvPr>
        </p:nvSpPr>
        <p:spPr/>
        <p:txBody>
          <a:bodyPr/>
          <a:lstStyle>
            <a:lvl1pPr>
              <a:defRPr/>
            </a:lvl1pPr>
          </a:lstStyle>
          <a:p>
            <a:pPr>
              <a:defRPr/>
            </a:pPr>
            <a:fld id="{E9BFF8AE-DE01-7A49-AF30-433F40D666FE}" type="slidenum">
              <a:rPr lang="en-US" altLang="zh-CN"/>
              <a:pPr>
                <a:defRPr/>
              </a:pPr>
              <a:t>‹#›</a:t>
            </a:fld>
            <a:endParaRPr lang="en-US" altLang="zh-CN"/>
          </a:p>
        </p:txBody>
      </p:sp>
    </p:spTree>
    <p:extLst>
      <p:ext uri="{BB962C8B-B14F-4D97-AF65-F5344CB8AC3E}">
        <p14:creationId xmlns:p14="http://schemas.microsoft.com/office/powerpoint/2010/main" val="166661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a:extLst>
              <a:ext uri="{FF2B5EF4-FFF2-40B4-BE49-F238E27FC236}">
                <a16:creationId xmlns:a16="http://schemas.microsoft.com/office/drawing/2014/main" id="{D896E8E2-7C8E-A843-9303-284C9D07D6FE}"/>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5" name="Action Button: Forward or Next 18">
            <a:hlinkClick r:id="" action="ppaction://hlinkshowjump?jump=nextslide" highlightClick="1"/>
            <a:extLst>
              <a:ext uri="{FF2B5EF4-FFF2-40B4-BE49-F238E27FC236}">
                <a16:creationId xmlns:a16="http://schemas.microsoft.com/office/drawing/2014/main" id="{85148D13-A7BC-5A4B-97BF-0F0C362789D8}"/>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a:extLst>
              <a:ext uri="{FF2B5EF4-FFF2-40B4-BE49-F238E27FC236}">
                <a16:creationId xmlns:a16="http://schemas.microsoft.com/office/drawing/2014/main" id="{53A22C84-1949-A643-B5EC-12FCCDACA941}"/>
              </a:ext>
            </a:extLst>
          </p:cNvPr>
          <p:cNvSpPr>
            <a:spLocks noGrp="1"/>
          </p:cNvSpPr>
          <p:nvPr>
            <p:ph type="dt" sz="half" idx="10"/>
          </p:nvPr>
        </p:nvSpPr>
        <p:spPr/>
        <p:txBody>
          <a:bodyPr/>
          <a:lstStyle>
            <a:lvl1pPr>
              <a:defRPr/>
            </a:lvl1pPr>
          </a:lstStyle>
          <a:p>
            <a:pPr>
              <a:defRPr/>
            </a:pPr>
            <a:fld id="{996FC755-A360-DB45-A45F-0D065EFC1894}" type="datetime1">
              <a:rPr lang="en-US" altLang="zh-CN"/>
              <a:pPr>
                <a:defRPr/>
              </a:pPr>
              <a:t>3/23/20</a:t>
            </a:fld>
            <a:endParaRPr lang="en-US" altLang="zh-CN"/>
          </a:p>
        </p:txBody>
      </p:sp>
      <p:sp>
        <p:nvSpPr>
          <p:cNvPr id="8" name="Footer Placeholder 4">
            <a:extLst>
              <a:ext uri="{FF2B5EF4-FFF2-40B4-BE49-F238E27FC236}">
                <a16:creationId xmlns:a16="http://schemas.microsoft.com/office/drawing/2014/main" id="{119FE408-D1F1-E94D-8ECE-DBB1B40117E3}"/>
              </a:ext>
            </a:extLst>
          </p:cNvPr>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a:extLst>
              <a:ext uri="{FF2B5EF4-FFF2-40B4-BE49-F238E27FC236}">
                <a16:creationId xmlns:a16="http://schemas.microsoft.com/office/drawing/2014/main" id="{3151A78D-3BEB-7346-8093-FE13A3500CE4}"/>
              </a:ext>
            </a:extLst>
          </p:cNvPr>
          <p:cNvSpPr>
            <a:spLocks noGrp="1"/>
          </p:cNvSpPr>
          <p:nvPr>
            <p:ph type="sldNum" sz="quarter" idx="12"/>
          </p:nvPr>
        </p:nvSpPr>
        <p:spPr/>
        <p:txBody>
          <a:bodyPr/>
          <a:lstStyle>
            <a:lvl1pPr>
              <a:defRPr smtClean="0"/>
            </a:lvl1pPr>
          </a:lstStyle>
          <a:p>
            <a:pPr>
              <a:defRPr/>
            </a:pPr>
            <a:fld id="{08349FFB-9811-7741-BADC-342084143DC8}" type="slidenum">
              <a:rPr lang="en-US" altLang="zh-CN"/>
              <a:pPr>
                <a:defRPr/>
              </a:pPr>
              <a:t>‹#›</a:t>
            </a:fld>
            <a:endParaRPr lang="en-US" altLang="zh-CN"/>
          </a:p>
        </p:txBody>
      </p:sp>
    </p:spTree>
    <p:extLst>
      <p:ext uri="{BB962C8B-B14F-4D97-AF65-F5344CB8AC3E}">
        <p14:creationId xmlns:p14="http://schemas.microsoft.com/office/powerpoint/2010/main" val="14124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E8F8CC7F-0CBF-194E-AEF3-B35E12FC384F}"/>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5" name="Chevron 18">
            <a:extLst>
              <a:ext uri="{FF2B5EF4-FFF2-40B4-BE49-F238E27FC236}">
                <a16:creationId xmlns:a16="http://schemas.microsoft.com/office/drawing/2014/main" id="{03608EAB-6EDB-C245-9652-3779EC538429}"/>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36CF7198-E9CB-974E-A770-6DDB76FA09A7}"/>
              </a:ext>
            </a:extLst>
          </p:cNvPr>
          <p:cNvSpPr>
            <a:spLocks noGrp="1"/>
          </p:cNvSpPr>
          <p:nvPr>
            <p:ph type="dt" sz="half" idx="10"/>
          </p:nvPr>
        </p:nvSpPr>
        <p:spPr/>
        <p:txBody>
          <a:bodyPr/>
          <a:lstStyle>
            <a:lvl1pPr>
              <a:defRPr/>
            </a:lvl1pPr>
          </a:lstStyle>
          <a:p>
            <a:pPr>
              <a:defRPr/>
            </a:pPr>
            <a:fld id="{C26142B4-9DE5-E745-86A0-4A28B06BEDE1}" type="datetime1">
              <a:rPr lang="en-US" altLang="zh-CN"/>
              <a:pPr>
                <a:defRPr/>
              </a:pPr>
              <a:t>3/23/20</a:t>
            </a:fld>
            <a:endParaRPr lang="en-US" altLang="zh-CN"/>
          </a:p>
        </p:txBody>
      </p:sp>
      <p:sp>
        <p:nvSpPr>
          <p:cNvPr id="7" name="Footer Placeholder 4">
            <a:extLst>
              <a:ext uri="{FF2B5EF4-FFF2-40B4-BE49-F238E27FC236}">
                <a16:creationId xmlns:a16="http://schemas.microsoft.com/office/drawing/2014/main" id="{5477E4FE-D17A-F04E-B8F0-58AD46179074}"/>
              </a:ext>
            </a:extLst>
          </p:cNvPr>
          <p:cNvSpPr>
            <a:spLocks noGrp="1"/>
          </p:cNvSpPr>
          <p:nvPr>
            <p:ph type="ftr" sz="quarter" idx="11"/>
          </p:nvPr>
        </p:nvSpPr>
        <p:spPr/>
        <p:txBody>
          <a:bodyPr/>
          <a:lstStyle>
            <a:lvl1pPr>
              <a:defRPr/>
            </a:lvl1pPr>
            <a:extLst/>
          </a:lstStyle>
          <a:p>
            <a:pPr>
              <a:defRPr/>
            </a:pPr>
            <a:endParaRPr lang="en-US" dirty="0"/>
          </a:p>
        </p:txBody>
      </p:sp>
      <p:sp>
        <p:nvSpPr>
          <p:cNvPr id="8" name="Slide Number Placeholder 5">
            <a:extLst>
              <a:ext uri="{FF2B5EF4-FFF2-40B4-BE49-F238E27FC236}">
                <a16:creationId xmlns:a16="http://schemas.microsoft.com/office/drawing/2014/main" id="{B75D578C-7EE2-9947-B0F0-4777AD8FE6C2}"/>
              </a:ext>
            </a:extLst>
          </p:cNvPr>
          <p:cNvSpPr>
            <a:spLocks noGrp="1"/>
          </p:cNvSpPr>
          <p:nvPr>
            <p:ph type="sldNum" sz="quarter" idx="12"/>
          </p:nvPr>
        </p:nvSpPr>
        <p:spPr/>
        <p:txBody>
          <a:bodyPr/>
          <a:lstStyle>
            <a:lvl1pPr>
              <a:defRPr smtClean="0"/>
            </a:lvl1pPr>
          </a:lstStyle>
          <a:p>
            <a:pPr>
              <a:defRPr/>
            </a:pPr>
            <a:fld id="{3D102B21-6029-8640-BACC-3CE04460933C}" type="slidenum">
              <a:rPr lang="en-US" altLang="zh-CN"/>
              <a:pPr>
                <a:defRPr/>
              </a:pPr>
              <a:t>‹#›</a:t>
            </a:fld>
            <a:endParaRPr lang="en-US" altLang="zh-CN"/>
          </a:p>
        </p:txBody>
      </p:sp>
    </p:spTree>
    <p:extLst>
      <p:ext uri="{BB962C8B-B14F-4D97-AF65-F5344CB8AC3E}">
        <p14:creationId xmlns:p14="http://schemas.microsoft.com/office/powerpoint/2010/main" val="9009562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340E5A35-9FB2-7D49-9E74-44AF99F9328E}"/>
              </a:ext>
            </a:extLst>
          </p:cNvPr>
          <p:cNvSpPr>
            <a:spLocks noGrp="1"/>
          </p:cNvSpPr>
          <p:nvPr>
            <p:ph type="dt" sz="half" idx="10"/>
          </p:nvPr>
        </p:nvSpPr>
        <p:spPr/>
        <p:txBody>
          <a:bodyPr/>
          <a:lstStyle>
            <a:lvl1pPr>
              <a:defRPr/>
            </a:lvl1pPr>
          </a:lstStyle>
          <a:p>
            <a:pPr>
              <a:defRPr/>
            </a:pPr>
            <a:fld id="{EA4012A3-1797-C24A-8FF8-13F37BB883F1}" type="datetime1">
              <a:rPr lang="en-US" altLang="zh-CN"/>
              <a:pPr>
                <a:defRPr/>
              </a:pPr>
              <a:t>3/23/20</a:t>
            </a:fld>
            <a:endParaRPr lang="en-US" altLang="zh-CN"/>
          </a:p>
        </p:txBody>
      </p:sp>
      <p:sp>
        <p:nvSpPr>
          <p:cNvPr id="6" name="Footer Placeholder 5">
            <a:extLst>
              <a:ext uri="{FF2B5EF4-FFF2-40B4-BE49-F238E27FC236}">
                <a16:creationId xmlns:a16="http://schemas.microsoft.com/office/drawing/2014/main" id="{90190251-EE94-FB46-8F0C-AD05D1B6698F}"/>
              </a:ext>
            </a:extLst>
          </p:cNvPr>
          <p:cNvSpPr>
            <a:spLocks noGrp="1"/>
          </p:cNvSpPr>
          <p:nvPr>
            <p:ph type="ftr" sz="quarter" idx="11"/>
          </p:nvPr>
        </p:nvSpPr>
        <p:spPr/>
        <p:txBody>
          <a:bodyPr/>
          <a:lstStyle>
            <a:lvl1pPr>
              <a:defRPr/>
            </a:lvl1pPr>
            <a:extLst/>
          </a:lstStyle>
          <a:p>
            <a:pPr>
              <a:defRPr/>
            </a:pPr>
            <a:endParaRPr lang="en-US" dirty="0"/>
          </a:p>
        </p:txBody>
      </p:sp>
      <p:sp>
        <p:nvSpPr>
          <p:cNvPr id="7" name="Slide Number Placeholder 6">
            <a:extLst>
              <a:ext uri="{FF2B5EF4-FFF2-40B4-BE49-F238E27FC236}">
                <a16:creationId xmlns:a16="http://schemas.microsoft.com/office/drawing/2014/main" id="{AF441167-9603-DC45-8C2A-61DE60854CD4}"/>
              </a:ext>
            </a:extLst>
          </p:cNvPr>
          <p:cNvSpPr>
            <a:spLocks noGrp="1"/>
          </p:cNvSpPr>
          <p:nvPr>
            <p:ph type="sldNum" sz="quarter" idx="12"/>
          </p:nvPr>
        </p:nvSpPr>
        <p:spPr/>
        <p:txBody>
          <a:bodyPr/>
          <a:lstStyle>
            <a:lvl1pPr>
              <a:defRPr smtClean="0"/>
            </a:lvl1pPr>
          </a:lstStyle>
          <a:p>
            <a:pPr>
              <a:defRPr/>
            </a:pPr>
            <a:fld id="{1005E633-B824-3D45-B271-3F678FD8DE6F}" type="slidenum">
              <a:rPr lang="en-US" altLang="zh-CN"/>
              <a:pPr>
                <a:defRPr/>
              </a:pPr>
              <a:t>‹#›</a:t>
            </a:fld>
            <a:endParaRPr lang="en-US" altLang="zh-CN"/>
          </a:p>
        </p:txBody>
      </p:sp>
    </p:spTree>
    <p:extLst>
      <p:ext uri="{BB962C8B-B14F-4D97-AF65-F5344CB8AC3E}">
        <p14:creationId xmlns:p14="http://schemas.microsoft.com/office/powerpoint/2010/main" val="123004461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2BD9DD-C5AF-FB40-A0ED-C885DAC11666}"/>
              </a:ext>
            </a:extLst>
          </p:cNvPr>
          <p:cNvSpPr>
            <a:spLocks noGrp="1"/>
          </p:cNvSpPr>
          <p:nvPr>
            <p:ph type="dt" sz="half" idx="10"/>
          </p:nvPr>
        </p:nvSpPr>
        <p:spPr/>
        <p:txBody>
          <a:bodyPr/>
          <a:lstStyle>
            <a:lvl1pPr>
              <a:defRPr/>
            </a:lvl1pPr>
          </a:lstStyle>
          <a:p>
            <a:pPr>
              <a:defRPr/>
            </a:pPr>
            <a:fld id="{75B9DDB1-F4EA-6F41-B100-1C780D7E4767}" type="datetime1">
              <a:rPr lang="en-US" altLang="zh-CN"/>
              <a:pPr>
                <a:defRPr/>
              </a:pPr>
              <a:t>3/23/20</a:t>
            </a:fld>
            <a:endParaRPr lang="en-US" altLang="zh-CN"/>
          </a:p>
        </p:txBody>
      </p:sp>
      <p:sp>
        <p:nvSpPr>
          <p:cNvPr id="8" name="Footer Placeholder 7">
            <a:extLst>
              <a:ext uri="{FF2B5EF4-FFF2-40B4-BE49-F238E27FC236}">
                <a16:creationId xmlns:a16="http://schemas.microsoft.com/office/drawing/2014/main" id="{193A62E9-D73E-F546-921F-85E252F0F98D}"/>
              </a:ext>
            </a:extLst>
          </p:cNvPr>
          <p:cNvSpPr>
            <a:spLocks noGrp="1"/>
          </p:cNvSpPr>
          <p:nvPr>
            <p:ph type="ftr" sz="quarter" idx="11"/>
          </p:nvPr>
        </p:nvSpPr>
        <p:spPr/>
        <p:txBody>
          <a:bodyPr/>
          <a:lstStyle>
            <a:lvl1pPr>
              <a:defRPr/>
            </a:lvl1pPr>
            <a:extLst/>
          </a:lstStyle>
          <a:p>
            <a:pPr>
              <a:defRPr/>
            </a:pPr>
            <a:endParaRPr lang="en-US" dirty="0"/>
          </a:p>
        </p:txBody>
      </p:sp>
      <p:sp>
        <p:nvSpPr>
          <p:cNvPr id="9" name="Slide Number Placeholder 8">
            <a:extLst>
              <a:ext uri="{FF2B5EF4-FFF2-40B4-BE49-F238E27FC236}">
                <a16:creationId xmlns:a16="http://schemas.microsoft.com/office/drawing/2014/main" id="{9E5D60FC-A13D-AA45-96F4-ADD73C757393}"/>
              </a:ext>
            </a:extLst>
          </p:cNvPr>
          <p:cNvSpPr>
            <a:spLocks noGrp="1"/>
          </p:cNvSpPr>
          <p:nvPr>
            <p:ph type="sldNum" sz="quarter" idx="12"/>
          </p:nvPr>
        </p:nvSpPr>
        <p:spPr/>
        <p:txBody>
          <a:bodyPr/>
          <a:lstStyle>
            <a:lvl1pPr>
              <a:defRPr smtClean="0"/>
            </a:lvl1pPr>
          </a:lstStyle>
          <a:p>
            <a:pPr>
              <a:defRPr/>
            </a:pPr>
            <a:fld id="{0C09F71E-2418-3B4B-B7FF-908CFE842B6B}" type="slidenum">
              <a:rPr lang="en-US" altLang="zh-CN"/>
              <a:pPr>
                <a:defRPr/>
              </a:pPr>
              <a:t>‹#›</a:t>
            </a:fld>
            <a:endParaRPr lang="en-US" altLang="zh-CN"/>
          </a:p>
        </p:txBody>
      </p:sp>
    </p:spTree>
    <p:extLst>
      <p:ext uri="{BB962C8B-B14F-4D97-AF65-F5344CB8AC3E}">
        <p14:creationId xmlns:p14="http://schemas.microsoft.com/office/powerpoint/2010/main" val="319269125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D5356C6B-0552-F343-8F76-192235D9E4E1}"/>
              </a:ext>
            </a:extLst>
          </p:cNvPr>
          <p:cNvSpPr>
            <a:spLocks noGrp="1"/>
          </p:cNvSpPr>
          <p:nvPr>
            <p:ph type="dt" sz="half" idx="10"/>
          </p:nvPr>
        </p:nvSpPr>
        <p:spPr/>
        <p:txBody>
          <a:bodyPr/>
          <a:lstStyle>
            <a:lvl1pPr>
              <a:defRPr/>
            </a:lvl1pPr>
          </a:lstStyle>
          <a:p>
            <a:pPr>
              <a:defRPr/>
            </a:pPr>
            <a:fld id="{8EA0C9B0-9621-CA48-9ABC-A67599E2CE91}" type="datetime1">
              <a:rPr lang="en-US" altLang="zh-CN"/>
              <a:pPr>
                <a:defRPr/>
              </a:pPr>
              <a:t>3/23/20</a:t>
            </a:fld>
            <a:endParaRPr lang="en-US" altLang="zh-CN"/>
          </a:p>
        </p:txBody>
      </p:sp>
      <p:sp>
        <p:nvSpPr>
          <p:cNvPr id="4" name="Footer Placeholder 3">
            <a:extLst>
              <a:ext uri="{FF2B5EF4-FFF2-40B4-BE49-F238E27FC236}">
                <a16:creationId xmlns:a16="http://schemas.microsoft.com/office/drawing/2014/main" id="{1AE32A9D-EAA6-F348-8444-1C10A72CC3C9}"/>
              </a:ext>
            </a:extLst>
          </p:cNvPr>
          <p:cNvSpPr>
            <a:spLocks noGrp="1"/>
          </p:cNvSpPr>
          <p:nvPr>
            <p:ph type="ftr" sz="quarter" idx="11"/>
          </p:nvPr>
        </p:nvSpPr>
        <p:spPr/>
        <p:txBody>
          <a:bodyPr/>
          <a:lstStyle>
            <a:lvl1pPr>
              <a:defRPr/>
            </a:lvl1pPr>
            <a:extLst/>
          </a:lstStyle>
          <a:p>
            <a:pPr>
              <a:defRPr/>
            </a:pPr>
            <a:endParaRPr lang="en-US" dirty="0"/>
          </a:p>
        </p:txBody>
      </p:sp>
      <p:sp>
        <p:nvSpPr>
          <p:cNvPr id="5" name="Slide Number Placeholder 4">
            <a:extLst>
              <a:ext uri="{FF2B5EF4-FFF2-40B4-BE49-F238E27FC236}">
                <a16:creationId xmlns:a16="http://schemas.microsoft.com/office/drawing/2014/main" id="{48CF0E63-EAEB-F24B-A186-07F2EF6674D0}"/>
              </a:ext>
            </a:extLst>
          </p:cNvPr>
          <p:cNvSpPr>
            <a:spLocks noGrp="1"/>
          </p:cNvSpPr>
          <p:nvPr>
            <p:ph type="sldNum" sz="quarter" idx="12"/>
          </p:nvPr>
        </p:nvSpPr>
        <p:spPr/>
        <p:txBody>
          <a:bodyPr/>
          <a:lstStyle>
            <a:lvl1pPr>
              <a:defRPr smtClean="0"/>
            </a:lvl1pPr>
          </a:lstStyle>
          <a:p>
            <a:pPr>
              <a:defRPr/>
            </a:pPr>
            <a:fld id="{4906FC10-47CE-9547-92DB-57EA2D8684E5}" type="slidenum">
              <a:rPr lang="en-US" altLang="zh-CN"/>
              <a:pPr>
                <a:defRPr/>
              </a:pPr>
              <a:t>‹#›</a:t>
            </a:fld>
            <a:endParaRPr lang="en-US" altLang="zh-CN"/>
          </a:p>
        </p:txBody>
      </p:sp>
    </p:spTree>
    <p:extLst>
      <p:ext uri="{BB962C8B-B14F-4D97-AF65-F5344CB8AC3E}">
        <p14:creationId xmlns:p14="http://schemas.microsoft.com/office/powerpoint/2010/main" val="129794483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CDC53162-DAF3-F246-B798-648DAD33E6D1}"/>
              </a:ext>
            </a:extLst>
          </p:cNvPr>
          <p:cNvSpPr>
            <a:spLocks noGrp="1"/>
          </p:cNvSpPr>
          <p:nvPr>
            <p:ph type="dt" sz="half" idx="10"/>
          </p:nvPr>
        </p:nvSpPr>
        <p:spPr/>
        <p:txBody>
          <a:bodyPr/>
          <a:lstStyle>
            <a:lvl1pPr>
              <a:defRPr/>
            </a:lvl1pPr>
          </a:lstStyle>
          <a:p>
            <a:pPr>
              <a:defRPr/>
            </a:pPr>
            <a:fld id="{91482809-D02B-7D44-BC4F-DFAF0EF6359A}" type="datetime1">
              <a:rPr lang="en-US" altLang="zh-CN"/>
              <a:pPr>
                <a:defRPr/>
              </a:pPr>
              <a:t>3/23/20</a:t>
            </a:fld>
            <a:endParaRPr lang="en-US" altLang="zh-CN"/>
          </a:p>
        </p:txBody>
      </p:sp>
      <p:sp>
        <p:nvSpPr>
          <p:cNvPr id="3" name="Footer Placeholder 21">
            <a:extLst>
              <a:ext uri="{FF2B5EF4-FFF2-40B4-BE49-F238E27FC236}">
                <a16:creationId xmlns:a16="http://schemas.microsoft.com/office/drawing/2014/main" id="{82D284C4-4000-C146-96D3-C586CDBC9833}"/>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17">
            <a:extLst>
              <a:ext uri="{FF2B5EF4-FFF2-40B4-BE49-F238E27FC236}">
                <a16:creationId xmlns:a16="http://schemas.microsoft.com/office/drawing/2014/main" id="{D76B7E75-8A7E-2744-A7B1-D12A68E3F9B3}"/>
              </a:ext>
            </a:extLst>
          </p:cNvPr>
          <p:cNvSpPr>
            <a:spLocks noGrp="1"/>
          </p:cNvSpPr>
          <p:nvPr>
            <p:ph type="sldNum" sz="quarter" idx="12"/>
          </p:nvPr>
        </p:nvSpPr>
        <p:spPr/>
        <p:txBody>
          <a:bodyPr/>
          <a:lstStyle>
            <a:lvl1pPr>
              <a:defRPr/>
            </a:lvl1pPr>
          </a:lstStyle>
          <a:p>
            <a:pPr>
              <a:defRPr/>
            </a:pPr>
            <a:fld id="{5092D787-6558-4B4A-8D86-8DE9B7A42FD8}" type="slidenum">
              <a:rPr lang="en-US" altLang="zh-CN"/>
              <a:pPr>
                <a:defRPr/>
              </a:pPr>
              <a:t>‹#›</a:t>
            </a:fld>
            <a:endParaRPr lang="en-US" altLang="zh-CN"/>
          </a:p>
        </p:txBody>
      </p:sp>
    </p:spTree>
    <p:extLst>
      <p:ext uri="{BB962C8B-B14F-4D97-AF65-F5344CB8AC3E}">
        <p14:creationId xmlns:p14="http://schemas.microsoft.com/office/powerpoint/2010/main" val="17641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AA9E6C2-9B6C-AE49-BC30-D69056380C39}"/>
              </a:ext>
            </a:extLst>
          </p:cNvPr>
          <p:cNvSpPr>
            <a:spLocks noGrp="1"/>
          </p:cNvSpPr>
          <p:nvPr>
            <p:ph type="dt" sz="half" idx="10"/>
          </p:nvPr>
        </p:nvSpPr>
        <p:spPr/>
        <p:txBody>
          <a:bodyPr/>
          <a:lstStyle>
            <a:lvl1pPr>
              <a:defRPr/>
            </a:lvl1pPr>
          </a:lstStyle>
          <a:p>
            <a:pPr>
              <a:defRPr/>
            </a:pPr>
            <a:fld id="{779D0092-6DA8-A340-B4CE-4FC9ADD4C9A0}" type="datetime1">
              <a:rPr lang="en-US" altLang="zh-CN"/>
              <a:pPr>
                <a:defRPr/>
              </a:pPr>
              <a:t>3/23/20</a:t>
            </a:fld>
            <a:endParaRPr lang="en-US" altLang="zh-CN"/>
          </a:p>
        </p:txBody>
      </p:sp>
      <p:sp>
        <p:nvSpPr>
          <p:cNvPr id="6" name="Footer Placeholder 5">
            <a:extLst>
              <a:ext uri="{FF2B5EF4-FFF2-40B4-BE49-F238E27FC236}">
                <a16:creationId xmlns:a16="http://schemas.microsoft.com/office/drawing/2014/main" id="{9C2A4549-6F68-7542-8839-DE01F6FC57DB}"/>
              </a:ext>
            </a:extLst>
          </p:cNvPr>
          <p:cNvSpPr>
            <a:spLocks noGrp="1"/>
          </p:cNvSpPr>
          <p:nvPr>
            <p:ph type="ftr" sz="quarter" idx="11"/>
          </p:nvPr>
        </p:nvSpPr>
        <p:spPr/>
        <p:txBody>
          <a:bodyPr/>
          <a:lstStyle>
            <a:lvl1pPr>
              <a:defRPr/>
            </a:lvl1pPr>
            <a:extLst/>
          </a:lstStyle>
          <a:p>
            <a:pPr>
              <a:defRPr/>
            </a:pPr>
            <a:endParaRPr lang="en-US" dirty="0"/>
          </a:p>
        </p:txBody>
      </p:sp>
      <p:sp>
        <p:nvSpPr>
          <p:cNvPr id="7" name="Slide Number Placeholder 6">
            <a:extLst>
              <a:ext uri="{FF2B5EF4-FFF2-40B4-BE49-F238E27FC236}">
                <a16:creationId xmlns:a16="http://schemas.microsoft.com/office/drawing/2014/main" id="{1F34EFBC-B0B5-4E49-9A2A-17C879CC2226}"/>
              </a:ext>
            </a:extLst>
          </p:cNvPr>
          <p:cNvSpPr>
            <a:spLocks noGrp="1"/>
          </p:cNvSpPr>
          <p:nvPr>
            <p:ph type="sldNum" sz="quarter" idx="12"/>
          </p:nvPr>
        </p:nvSpPr>
        <p:spPr/>
        <p:txBody>
          <a:bodyPr/>
          <a:lstStyle>
            <a:lvl1pPr>
              <a:defRPr smtClean="0"/>
            </a:lvl1pPr>
          </a:lstStyle>
          <a:p>
            <a:pPr>
              <a:defRPr/>
            </a:pPr>
            <a:fld id="{15166904-7420-E549-A59A-45F37839BF95}" type="slidenum">
              <a:rPr lang="en-US" altLang="zh-CN"/>
              <a:pPr>
                <a:defRPr/>
              </a:pPr>
              <a:t>‹#›</a:t>
            </a:fld>
            <a:endParaRPr lang="en-US" altLang="zh-CN"/>
          </a:p>
        </p:txBody>
      </p:sp>
    </p:spTree>
    <p:extLst>
      <p:ext uri="{BB962C8B-B14F-4D97-AF65-F5344CB8AC3E}">
        <p14:creationId xmlns:p14="http://schemas.microsoft.com/office/powerpoint/2010/main" val="14531800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FE24219D-666E-FD44-95F4-2FF566146B87}"/>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6" name="Freeform 18">
            <a:extLst>
              <a:ext uri="{FF2B5EF4-FFF2-40B4-BE49-F238E27FC236}">
                <a16:creationId xmlns:a16="http://schemas.microsoft.com/office/drawing/2014/main" id="{DF15C103-9F03-7548-B837-FECCF1BB9699}"/>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7" name="Right Triangle 19">
            <a:extLst>
              <a:ext uri="{FF2B5EF4-FFF2-40B4-BE49-F238E27FC236}">
                <a16:creationId xmlns:a16="http://schemas.microsoft.com/office/drawing/2014/main" id="{2C51321A-61F2-1144-9778-133099B0A9DC}"/>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8" name="Straight Connector 20">
            <a:extLst>
              <a:ext uri="{FF2B5EF4-FFF2-40B4-BE49-F238E27FC236}">
                <a16:creationId xmlns:a16="http://schemas.microsoft.com/office/drawing/2014/main" id="{B1557C6D-7273-2044-B855-A0EC2E8A20E0}"/>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A2F83516-9335-0145-B409-19CFF1036443}"/>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10" name="Chevron 23">
            <a:extLst>
              <a:ext uri="{FF2B5EF4-FFF2-40B4-BE49-F238E27FC236}">
                <a16:creationId xmlns:a16="http://schemas.microsoft.com/office/drawing/2014/main" id="{1D0C439A-7EFA-9647-BB2B-16F6986B9FD0}"/>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B1116C58-A02C-484F-A2DD-7FA8BB7E0769}"/>
              </a:ext>
            </a:extLst>
          </p:cNvPr>
          <p:cNvSpPr>
            <a:spLocks noGrp="1"/>
          </p:cNvSpPr>
          <p:nvPr>
            <p:ph type="dt" sz="half" idx="10"/>
          </p:nvPr>
        </p:nvSpPr>
        <p:spPr/>
        <p:txBody>
          <a:bodyPr/>
          <a:lstStyle>
            <a:lvl1pPr>
              <a:defRPr/>
            </a:lvl1pPr>
          </a:lstStyle>
          <a:p>
            <a:pPr>
              <a:defRPr/>
            </a:pPr>
            <a:fld id="{8DEBA5BF-85F3-2043-B312-0A94FFDD7336}" type="datetime1">
              <a:rPr lang="en-US" altLang="zh-CN"/>
              <a:pPr>
                <a:defRPr/>
              </a:pPr>
              <a:t>3/23/20</a:t>
            </a:fld>
            <a:endParaRPr lang="en-US" altLang="zh-CN"/>
          </a:p>
        </p:txBody>
      </p:sp>
      <p:sp>
        <p:nvSpPr>
          <p:cNvPr id="12" name="Footer Placeholder 5">
            <a:extLst>
              <a:ext uri="{FF2B5EF4-FFF2-40B4-BE49-F238E27FC236}">
                <a16:creationId xmlns:a16="http://schemas.microsoft.com/office/drawing/2014/main" id="{BE7786B0-C788-1F40-9103-13FE4BD68B84}"/>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a:extLst>
              <a:ext uri="{FF2B5EF4-FFF2-40B4-BE49-F238E27FC236}">
                <a16:creationId xmlns:a16="http://schemas.microsoft.com/office/drawing/2014/main" id="{8F804FA1-BC7B-9546-86D5-7431979AC06F}"/>
              </a:ext>
            </a:extLst>
          </p:cNvPr>
          <p:cNvSpPr>
            <a:spLocks noGrp="1"/>
          </p:cNvSpPr>
          <p:nvPr>
            <p:ph type="sldNum" sz="quarter" idx="12"/>
          </p:nvPr>
        </p:nvSpPr>
        <p:spPr/>
        <p:txBody>
          <a:bodyPr/>
          <a:lstStyle>
            <a:lvl1pPr>
              <a:defRPr smtClean="0"/>
            </a:lvl1pPr>
          </a:lstStyle>
          <a:p>
            <a:pPr>
              <a:defRPr/>
            </a:pPr>
            <a:fld id="{46D0D854-0FC4-F741-A4EF-07C09BE13598}" type="slidenum">
              <a:rPr lang="en-US" altLang="zh-CN"/>
              <a:pPr>
                <a:defRPr/>
              </a:pPr>
              <a:t>‹#›</a:t>
            </a:fld>
            <a:endParaRPr lang="en-US" altLang="zh-CN"/>
          </a:p>
        </p:txBody>
      </p:sp>
    </p:spTree>
    <p:extLst>
      <p:ext uri="{BB962C8B-B14F-4D97-AF65-F5344CB8AC3E}">
        <p14:creationId xmlns:p14="http://schemas.microsoft.com/office/powerpoint/2010/main" val="60276628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54FE0B0-65EA-D142-AE87-95085E957D25}"/>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12" name="Freeform 11">
            <a:extLst>
              <a:ext uri="{FF2B5EF4-FFF2-40B4-BE49-F238E27FC236}">
                <a16:creationId xmlns:a16="http://schemas.microsoft.com/office/drawing/2014/main" id="{5863F728-44D0-A549-B0F5-E4B2DC40FAF1}"/>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ndParaRPr>
          </a:p>
        </p:txBody>
      </p:sp>
      <p:sp>
        <p:nvSpPr>
          <p:cNvPr id="14" name="Right Triangle 13">
            <a:extLst>
              <a:ext uri="{FF2B5EF4-FFF2-40B4-BE49-F238E27FC236}">
                <a16:creationId xmlns:a16="http://schemas.microsoft.com/office/drawing/2014/main" id="{68662D0D-6321-0242-AAD3-C8F2959F855C}"/>
              </a:ext>
            </a:extLst>
          </p:cNvPr>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15" name="Straight Connector 14">
            <a:extLst>
              <a:ext uri="{FF2B5EF4-FFF2-40B4-BE49-F238E27FC236}">
                <a16:creationId xmlns:a16="http://schemas.microsoft.com/office/drawing/2014/main" id="{D6B0A1B8-B457-3740-A233-EAEB75470CAD}"/>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672DA87E-76EF-4848-9D18-BB215CF6D7CD}"/>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AFE2AA95-E5C0-8048-AA62-6F67F43E8AF3}"/>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a:extLst>
              <a:ext uri="{FF2B5EF4-FFF2-40B4-BE49-F238E27FC236}">
                <a16:creationId xmlns:a16="http://schemas.microsoft.com/office/drawing/2014/main" id="{8311B555-01B5-2C4E-BF0C-7907C5D24C5B}"/>
              </a:ext>
            </a:extLst>
          </p:cNvPr>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000">
                <a:latin typeface="Lucida Sans Unicode" pitchFamily="34" charset="0"/>
                <a:ea typeface="宋体" charset="-122"/>
                <a:cs typeface="Arial" charset="0"/>
              </a:defRPr>
            </a:lvl1pPr>
          </a:lstStyle>
          <a:p>
            <a:pPr>
              <a:defRPr/>
            </a:pPr>
            <a:fld id="{3A47C5F1-878F-B143-8733-A1B160C6886C}" type="datetime1">
              <a:rPr lang="en-US" altLang="zh-CN"/>
              <a:pPr>
                <a:defRPr/>
              </a:pPr>
              <a:t>3/23/20</a:t>
            </a:fld>
            <a:endParaRPr lang="en-US" altLang="zh-CN"/>
          </a:p>
        </p:txBody>
      </p:sp>
      <p:sp>
        <p:nvSpPr>
          <p:cNvPr id="22" name="Footer Placeholder 21">
            <a:extLst>
              <a:ext uri="{FF2B5EF4-FFF2-40B4-BE49-F238E27FC236}">
                <a16:creationId xmlns:a16="http://schemas.microsoft.com/office/drawing/2014/main" id="{E761F591-A479-F243-92ED-3C1FBF68D01E}"/>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cs typeface="+mn-cs"/>
              </a:defRPr>
            </a:lvl1pPr>
            <a:extLst/>
          </a:lstStyle>
          <a:p>
            <a:pPr>
              <a:defRPr/>
            </a:pPr>
            <a:endParaRPr lang="en-US" dirty="0"/>
          </a:p>
        </p:txBody>
      </p:sp>
      <p:sp>
        <p:nvSpPr>
          <p:cNvPr id="18" name="Slide Number Placeholder 17">
            <a:extLst>
              <a:ext uri="{FF2B5EF4-FFF2-40B4-BE49-F238E27FC236}">
                <a16:creationId xmlns:a16="http://schemas.microsoft.com/office/drawing/2014/main" id="{43729A71-A789-1745-891A-E93B1400E2B5}"/>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atin typeface="Lucida Sans Unicode" panose="020B0602030504020204" pitchFamily="34" charset="0"/>
                <a:cs typeface="Arial" panose="020B0604020202020204" pitchFamily="34" charset="0"/>
              </a:defRPr>
            </a:lvl1pPr>
          </a:lstStyle>
          <a:p>
            <a:pPr>
              <a:defRPr/>
            </a:pPr>
            <a:fld id="{F924CEA2-9468-9B44-AE74-50BB4990F7D1}" type="slidenum">
              <a:rPr lang="en-US" altLang="zh-CN"/>
              <a:pPr>
                <a:defRPr/>
              </a:pPr>
              <a:t>‹#›</a:t>
            </a:fld>
            <a:endParaRPr lang="en-US" altLang="zh-CN"/>
          </a:p>
        </p:txBody>
      </p:sp>
      <p:sp>
        <p:nvSpPr>
          <p:cNvPr id="11" name="Action Button: Back or Previous 10">
            <a:hlinkClick r:id="" action="ppaction://hlinkshowjump?jump=previousslide" highlightClick="1"/>
            <a:extLst>
              <a:ext uri="{FF2B5EF4-FFF2-40B4-BE49-F238E27FC236}">
                <a16:creationId xmlns:a16="http://schemas.microsoft.com/office/drawing/2014/main" id="{072AF485-D05F-124F-B4E0-7A04DF91B692}"/>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16" name="Action Button: Forward or Next 15">
            <a:hlinkClick r:id="" action="ppaction://hlinkshowjump?jump=nextslide" highlightClick="1"/>
            <a:extLst>
              <a:ext uri="{FF2B5EF4-FFF2-40B4-BE49-F238E27FC236}">
                <a16:creationId xmlns:a16="http://schemas.microsoft.com/office/drawing/2014/main" id="{BAD546EC-D76E-1F45-9806-8A5EEC6BC648}"/>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62" r:id="rId7"/>
    <p:sldLayoutId id="2147483772" r:id="rId8"/>
    <p:sldLayoutId id="2147483773" r:id="rId9"/>
    <p:sldLayoutId id="2147483763" r:id="rId10"/>
    <p:sldLayoutId id="2147483764" r:id="rId11"/>
    <p:sldLayoutId id="21474837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2"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2"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95F3-A2E8-2940-BB56-9B66830F0852}"/>
              </a:ext>
            </a:extLst>
          </p:cNvPr>
          <p:cNvSpPr>
            <a:spLocks noGrp="1"/>
          </p:cNvSpPr>
          <p:nvPr>
            <p:ph type="ctrTitle"/>
          </p:nvPr>
        </p:nvSpPr>
        <p:spPr/>
        <p:txBody>
          <a:bodyPr>
            <a:normAutofit fontScale="90000"/>
          </a:bodyPr>
          <a:lstStyle/>
          <a:p>
            <a:pPr eaLnBrk="1" fontAlgn="auto" hangingPunct="1">
              <a:spcAft>
                <a:spcPts val="0"/>
              </a:spcAft>
              <a:defRPr/>
            </a:pPr>
            <a:r>
              <a:rPr lang="en-US" dirty="0">
                <a:solidFill>
                  <a:srgbClr val="3380E6"/>
                </a:solidFill>
                <a:latin typeface="Goudy Sans Medium"/>
              </a:rPr>
              <a:t>Chapter 10</a:t>
            </a:r>
            <a:br>
              <a:rPr lang="en-US" dirty="0">
                <a:solidFill>
                  <a:srgbClr val="3380E6"/>
                </a:solidFill>
                <a:latin typeface="Goudy Sans Medium"/>
              </a:rPr>
            </a:br>
            <a:r>
              <a:rPr lang="en-US" dirty="0">
                <a:solidFill>
                  <a:srgbClr val="3380E6"/>
                </a:solidFill>
                <a:latin typeface="Goudy Sans Medium"/>
              </a:rPr>
              <a:t>Object-Oriented Programming: Polymorphism</a:t>
            </a:r>
          </a:p>
        </p:txBody>
      </p:sp>
      <p:sp>
        <p:nvSpPr>
          <p:cNvPr id="12291" name="Subtitle 3">
            <a:extLst>
              <a:ext uri="{FF2B5EF4-FFF2-40B4-BE49-F238E27FC236}">
                <a16:creationId xmlns:a16="http://schemas.microsoft.com/office/drawing/2014/main" id="{C8C0568F-C0D0-B94E-B8A9-FB68DFEDDA2F}"/>
              </a:ext>
            </a:extLst>
          </p:cNvPr>
          <p:cNvSpPr>
            <a:spLocks noGrp="1"/>
          </p:cNvSpPr>
          <p:nvPr>
            <p:ph type="subTitle" idx="1"/>
          </p:nvPr>
        </p:nvSpPr>
        <p:spPr>
          <a:xfrm>
            <a:off x="685800" y="3611563"/>
            <a:ext cx="7772400" cy="1200150"/>
          </a:xfrm>
        </p:spPr>
        <p:txBody>
          <a:bodyPr/>
          <a:lstStyle/>
          <a:p>
            <a:pPr marR="0" eaLnBrk="1" hangingPunct="1"/>
            <a:endParaRPr lang="en-US" altLang="zh-CN">
              <a:ea typeface="宋体" panose="02010600030101010101" pitchFamily="2" charset="-122"/>
            </a:endParaRPr>
          </a:p>
        </p:txBody>
      </p:sp>
      <p:sp>
        <p:nvSpPr>
          <p:cNvPr id="4" name="Footer Placeholder 3">
            <a:extLst>
              <a:ext uri="{FF2B5EF4-FFF2-40B4-BE49-F238E27FC236}">
                <a16:creationId xmlns:a16="http://schemas.microsoft.com/office/drawing/2014/main" id="{DDC3183F-2C6C-154C-B45C-C8B6EF8A4471}"/>
              </a:ext>
            </a:extLst>
          </p:cNvPr>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B063-77B5-F846-99C2-056CC1D09684}"/>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10.2  </a:t>
            </a:r>
            <a:r>
              <a:rPr lang="en-US">
                <a:solidFill>
                  <a:srgbClr val="3380E6"/>
                </a:solidFill>
                <a:latin typeface="Arial"/>
              </a:rPr>
              <a:t>Polymorphism Examples (Cont.)</a:t>
            </a:r>
          </a:p>
        </p:txBody>
      </p:sp>
      <p:sp>
        <p:nvSpPr>
          <p:cNvPr id="30723" name="Text Placeholder 2">
            <a:extLst>
              <a:ext uri="{FF2B5EF4-FFF2-40B4-BE49-F238E27FC236}">
                <a16:creationId xmlns:a16="http://schemas.microsoft.com/office/drawing/2014/main" id="{AB591A13-D029-184A-BB8B-AE85FC2E3374}"/>
              </a:ext>
            </a:extLst>
          </p:cNvPr>
          <p:cNvSpPr>
            <a:spLocks noGrp="1"/>
          </p:cNvSpPr>
          <p:nvPr>
            <p:ph type="body" idx="1"/>
          </p:nvPr>
        </p:nvSpPr>
        <p:spPr/>
        <p:txBody>
          <a:bodyPr/>
          <a:lstStyle/>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Example: Space Objects in a Video Game</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A video game manipulates objects of classes </a:t>
            </a:r>
            <a:r>
              <a:rPr lang="en-US" altLang="zh-CN" sz="2100" dirty="0">
                <a:solidFill>
                  <a:srgbClr val="000000"/>
                </a:solidFill>
                <a:latin typeface="Lucida Console" panose="020B0609040504020204" pitchFamily="49" charset="0"/>
                <a:ea typeface="宋体" panose="02010600030101010101" pitchFamily="2" charset="-122"/>
              </a:rPr>
              <a:t>Martian(</a:t>
            </a:r>
            <a:r>
              <a:rPr lang="zh-CN" altLang="en-US" sz="2100" dirty="0">
                <a:solidFill>
                  <a:srgbClr val="000000"/>
                </a:solidFill>
                <a:latin typeface="Lucida Console" panose="020B0609040504020204" pitchFamily="49" charset="0"/>
                <a:ea typeface="宋体" panose="02010600030101010101" pitchFamily="2" charset="-122"/>
              </a:rPr>
              <a:t>火星）</a:t>
            </a:r>
            <a:r>
              <a:rPr lang="en-US" altLang="zh-CN" sz="2100" dirty="0">
                <a:solidFill>
                  <a:srgbClr val="000000"/>
                </a:solidFill>
                <a:latin typeface="Times New Roman" panose="02020603050405020304" pitchFamily="18" charset="0"/>
                <a:ea typeface="宋体" panose="02010600030101010101" pitchFamily="2" charset="-122"/>
              </a:rPr>
              <a:t>, </a:t>
            </a:r>
            <a:r>
              <a:rPr lang="en-US" altLang="zh-CN" sz="2100" dirty="0">
                <a:solidFill>
                  <a:srgbClr val="000000"/>
                </a:solidFill>
                <a:latin typeface="Lucida Console" panose="020B0609040504020204" pitchFamily="49" charset="0"/>
                <a:ea typeface="宋体" panose="02010600030101010101" pitchFamily="2" charset="-122"/>
              </a:rPr>
              <a:t>Venusian</a:t>
            </a:r>
            <a:r>
              <a:rPr lang="zh-CN" altLang="en-US" sz="2100" dirty="0">
                <a:solidFill>
                  <a:srgbClr val="000000"/>
                </a:solidFill>
                <a:latin typeface="Lucida Console" panose="020B0609040504020204" pitchFamily="49" charset="0"/>
                <a:ea typeface="宋体" panose="02010600030101010101" pitchFamily="2" charset="-122"/>
              </a:rPr>
              <a:t>（金星）</a:t>
            </a:r>
            <a:r>
              <a:rPr lang="en-US" altLang="zh-CN" sz="2100" dirty="0">
                <a:solidFill>
                  <a:srgbClr val="000000"/>
                </a:solidFill>
                <a:latin typeface="Times New Roman" panose="02020603050405020304" pitchFamily="18" charset="0"/>
                <a:ea typeface="宋体" panose="02010600030101010101" pitchFamily="2" charset="-122"/>
              </a:rPr>
              <a:t>, </a:t>
            </a:r>
            <a:r>
              <a:rPr lang="en-US" altLang="zh-CN" sz="2100" dirty="0">
                <a:solidFill>
                  <a:srgbClr val="000000"/>
                </a:solidFill>
                <a:latin typeface="Lucida Console" panose="020B0609040504020204" pitchFamily="49" charset="0"/>
                <a:ea typeface="宋体" panose="02010600030101010101" pitchFamily="2" charset="-122"/>
              </a:rPr>
              <a:t>Plutonian</a:t>
            </a:r>
            <a:r>
              <a:rPr lang="zh-CN" altLang="en-US" sz="2100" dirty="0">
                <a:solidFill>
                  <a:srgbClr val="000000"/>
                </a:solidFill>
                <a:latin typeface="Lucida Console" panose="020B0609040504020204" pitchFamily="49" charset="0"/>
                <a:ea typeface="宋体" panose="02010600030101010101" pitchFamily="2" charset="-122"/>
              </a:rPr>
              <a:t>（冥王星）</a:t>
            </a:r>
            <a:r>
              <a:rPr lang="en-US" altLang="zh-CN" sz="2100" dirty="0">
                <a:solidFill>
                  <a:srgbClr val="000000"/>
                </a:solidFill>
                <a:latin typeface="Times New Roman" panose="02020603050405020304" pitchFamily="18" charset="0"/>
                <a:ea typeface="宋体" panose="02010600030101010101" pitchFamily="2" charset="-122"/>
              </a:rPr>
              <a:t>, </a:t>
            </a:r>
            <a:r>
              <a:rPr lang="en-US" altLang="zh-CN" sz="2100" dirty="0" err="1">
                <a:solidFill>
                  <a:srgbClr val="000000"/>
                </a:solidFill>
                <a:latin typeface="Lucida Console" panose="020B0609040504020204" pitchFamily="49" charset="0"/>
                <a:ea typeface="宋体" panose="02010600030101010101" pitchFamily="2" charset="-122"/>
              </a:rPr>
              <a:t>SpaceShip</a:t>
            </a:r>
            <a:r>
              <a:rPr lang="zh-CN" altLang="en-US" sz="2100" dirty="0">
                <a:solidFill>
                  <a:srgbClr val="000000"/>
                </a:solidFill>
                <a:latin typeface="Lucida Console" panose="020B0609040504020204" pitchFamily="49" charset="0"/>
                <a:ea typeface="宋体" panose="02010600030101010101" pitchFamily="2" charset="-122"/>
              </a:rPr>
              <a:t>（宇宙飞船）</a:t>
            </a:r>
            <a:r>
              <a:rPr lang="en-US" altLang="zh-CN" sz="2100" dirty="0">
                <a:solidFill>
                  <a:srgbClr val="000000"/>
                </a:solidFill>
                <a:latin typeface="Times New Roman" panose="02020603050405020304" pitchFamily="18" charset="0"/>
                <a:ea typeface="宋体" panose="02010600030101010101" pitchFamily="2" charset="-122"/>
              </a:rPr>
              <a:t> and </a:t>
            </a:r>
            <a:r>
              <a:rPr lang="en-US" altLang="zh-CN" sz="2100" dirty="0" err="1">
                <a:solidFill>
                  <a:srgbClr val="000000"/>
                </a:solidFill>
                <a:latin typeface="Lucida Console" panose="020B0609040504020204" pitchFamily="49" charset="0"/>
                <a:ea typeface="宋体" panose="02010600030101010101" pitchFamily="2" charset="-122"/>
              </a:rPr>
              <a:t>LaserBeam</a:t>
            </a:r>
            <a:r>
              <a:rPr lang="en-US" altLang="zh-CN" sz="2100" dirty="0">
                <a:solidFill>
                  <a:srgbClr val="000000"/>
                </a:solidFill>
                <a:latin typeface="Times New Roman" panose="02020603050405020304" pitchFamily="18" charset="0"/>
                <a:ea typeface="宋体" panose="02010600030101010101" pitchFamily="2" charset="-122"/>
              </a:rPr>
              <a:t>. Each inherits from </a:t>
            </a:r>
            <a:r>
              <a:rPr lang="en-US" altLang="zh-CN" sz="2100" dirty="0" err="1">
                <a:solidFill>
                  <a:srgbClr val="000000"/>
                </a:solidFill>
                <a:latin typeface="Lucida Console" panose="020B0609040504020204" pitchFamily="49" charset="0"/>
                <a:ea typeface="宋体" panose="02010600030101010101" pitchFamily="2" charset="-122"/>
              </a:rPr>
              <a:t>SpaceObject</a:t>
            </a:r>
            <a:r>
              <a:rPr lang="en-US" altLang="zh-CN" sz="2100" dirty="0">
                <a:solidFill>
                  <a:srgbClr val="000000"/>
                </a:solidFill>
                <a:latin typeface="Times New Roman" panose="02020603050405020304" pitchFamily="18" charset="0"/>
                <a:ea typeface="宋体" panose="02010600030101010101" pitchFamily="2" charset="-122"/>
              </a:rPr>
              <a:t> and overrides its </a:t>
            </a:r>
            <a:r>
              <a:rPr lang="en-US" altLang="zh-CN" sz="2100" dirty="0">
                <a:solidFill>
                  <a:srgbClr val="000000"/>
                </a:solidFill>
                <a:latin typeface="Lucida Console" panose="020B0609040504020204" pitchFamily="49" charset="0"/>
                <a:ea typeface="宋体" panose="02010600030101010101" pitchFamily="2" charset="-122"/>
              </a:rPr>
              <a:t>draw</a:t>
            </a:r>
            <a:r>
              <a:rPr lang="en-US" altLang="zh-CN" sz="2100" dirty="0">
                <a:solidFill>
                  <a:srgbClr val="000000"/>
                </a:solidFill>
                <a:latin typeface="Times New Roman" panose="02020603050405020304" pitchFamily="18" charset="0"/>
                <a:ea typeface="宋体" panose="02010600030101010101" pitchFamily="2" charset="-122"/>
              </a:rPr>
              <a:t> method.</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A screen manager maintains a collection of references to objects of the various classes and periodically sends each object the same message—namely, </a:t>
            </a:r>
            <a:r>
              <a:rPr lang="en-US" altLang="zh-CN" sz="2100" dirty="0">
                <a:solidFill>
                  <a:srgbClr val="0070C0"/>
                </a:solidFill>
                <a:latin typeface="Lucida Console" panose="020B0609040504020204" pitchFamily="49" charset="0"/>
                <a:ea typeface="宋体" panose="02010600030101010101" pitchFamily="2" charset="-122"/>
              </a:rPr>
              <a:t>draw</a:t>
            </a:r>
            <a:r>
              <a:rPr lang="en-US" altLang="zh-CN" sz="2100" dirty="0">
                <a:solidFill>
                  <a:srgbClr val="000000"/>
                </a:solidFill>
                <a:latin typeface="Times New Roman" panose="02020603050405020304" pitchFamily="18" charset="0"/>
                <a:ea typeface="宋体" panose="02010600030101010101" pitchFamily="2" charset="-122"/>
              </a:rPr>
              <a:t>. </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Each object responds in a unique way. </a:t>
            </a:r>
          </a:p>
          <a:p>
            <a:pPr lvl="2" eaLnBrk="1" hangingPunct="1">
              <a:lnSpc>
                <a:spcPct val="80000"/>
              </a:lnSpc>
            </a:pPr>
            <a:r>
              <a:rPr lang="en-US" altLang="zh-CN" sz="1900" dirty="0">
                <a:solidFill>
                  <a:srgbClr val="000000"/>
                </a:solidFill>
                <a:latin typeface="Times New Roman" panose="02020603050405020304" pitchFamily="18" charset="0"/>
                <a:ea typeface="宋体" panose="02010600030101010101" pitchFamily="2" charset="-122"/>
              </a:rPr>
              <a:t>A </a:t>
            </a:r>
            <a:r>
              <a:rPr lang="en-US" altLang="zh-CN" sz="1900" dirty="0">
                <a:solidFill>
                  <a:srgbClr val="000000"/>
                </a:solidFill>
                <a:latin typeface="Lucida Console" panose="020B0609040504020204" pitchFamily="49" charset="0"/>
                <a:ea typeface="宋体" panose="02010600030101010101" pitchFamily="2" charset="-122"/>
              </a:rPr>
              <a:t>Martian</a:t>
            </a:r>
            <a:r>
              <a:rPr lang="en-US" altLang="zh-CN" sz="1900" dirty="0">
                <a:solidFill>
                  <a:srgbClr val="000000"/>
                </a:solidFill>
                <a:latin typeface="Times New Roman" panose="02020603050405020304" pitchFamily="18" charset="0"/>
                <a:ea typeface="宋体" panose="02010600030101010101" pitchFamily="2" charset="-122"/>
              </a:rPr>
              <a:t> object might draw itself in red with green eyes and the appropriate number of antennae. </a:t>
            </a:r>
          </a:p>
          <a:p>
            <a:pPr lvl="2" eaLnBrk="1" hangingPunct="1">
              <a:lnSpc>
                <a:spcPct val="80000"/>
              </a:lnSpc>
            </a:pPr>
            <a:r>
              <a:rPr lang="en-US" altLang="zh-CN" sz="1900" dirty="0">
                <a:solidFill>
                  <a:srgbClr val="000000"/>
                </a:solidFill>
                <a:latin typeface="Times New Roman" panose="02020603050405020304" pitchFamily="18" charset="0"/>
                <a:ea typeface="宋体" panose="02010600030101010101" pitchFamily="2" charset="-122"/>
              </a:rPr>
              <a:t>A </a:t>
            </a:r>
            <a:r>
              <a:rPr lang="en-US" altLang="zh-CN" sz="1900" dirty="0" err="1">
                <a:solidFill>
                  <a:srgbClr val="000000"/>
                </a:solidFill>
                <a:latin typeface="Lucida Console" panose="020B0609040504020204" pitchFamily="49" charset="0"/>
                <a:ea typeface="宋体" panose="02010600030101010101" pitchFamily="2" charset="-122"/>
              </a:rPr>
              <a:t>SpaceShip</a:t>
            </a:r>
            <a:r>
              <a:rPr lang="en-US" altLang="zh-CN" sz="1900" dirty="0">
                <a:solidFill>
                  <a:srgbClr val="000000"/>
                </a:solidFill>
                <a:latin typeface="Times New Roman" panose="02020603050405020304" pitchFamily="18" charset="0"/>
                <a:ea typeface="宋体" panose="02010600030101010101" pitchFamily="2" charset="-122"/>
              </a:rPr>
              <a:t> object might draw itself as a bright silver flying saucer. </a:t>
            </a:r>
          </a:p>
          <a:p>
            <a:pPr lvl="2" eaLnBrk="1" hangingPunct="1">
              <a:lnSpc>
                <a:spcPct val="80000"/>
              </a:lnSpc>
            </a:pPr>
            <a:r>
              <a:rPr lang="en-US" altLang="zh-CN" sz="1900" dirty="0">
                <a:solidFill>
                  <a:srgbClr val="000000"/>
                </a:solidFill>
                <a:latin typeface="Times New Roman" panose="02020603050405020304" pitchFamily="18" charset="0"/>
                <a:ea typeface="宋体" panose="02010600030101010101" pitchFamily="2" charset="-122"/>
              </a:rPr>
              <a:t>A </a:t>
            </a:r>
            <a:r>
              <a:rPr lang="en-US" altLang="zh-CN" sz="1900" dirty="0" err="1">
                <a:solidFill>
                  <a:srgbClr val="000000"/>
                </a:solidFill>
                <a:latin typeface="Lucida Console" panose="020B0609040504020204" pitchFamily="49" charset="0"/>
                <a:ea typeface="宋体" panose="02010600030101010101" pitchFamily="2" charset="-122"/>
              </a:rPr>
              <a:t>LaserBeam</a:t>
            </a:r>
            <a:r>
              <a:rPr lang="en-US" altLang="zh-CN" sz="1900" dirty="0">
                <a:solidFill>
                  <a:srgbClr val="000000"/>
                </a:solidFill>
                <a:latin typeface="Times New Roman" panose="02020603050405020304" pitchFamily="18" charset="0"/>
                <a:ea typeface="宋体" panose="02010600030101010101" pitchFamily="2" charset="-122"/>
              </a:rPr>
              <a:t> object might draw itself as a bright red beam across the screen. </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The same message (in this case, </a:t>
            </a:r>
            <a:r>
              <a:rPr lang="en-US" altLang="zh-CN" sz="2100" dirty="0">
                <a:solidFill>
                  <a:srgbClr val="000000"/>
                </a:solidFill>
                <a:latin typeface="Lucida Console" panose="020B0609040504020204" pitchFamily="49" charset="0"/>
                <a:ea typeface="宋体" panose="02010600030101010101" pitchFamily="2" charset="-122"/>
              </a:rPr>
              <a:t>draw</a:t>
            </a:r>
            <a:r>
              <a:rPr lang="en-US" altLang="zh-CN" sz="2100" dirty="0">
                <a:solidFill>
                  <a:srgbClr val="000000"/>
                </a:solidFill>
                <a:latin typeface="Times New Roman" panose="02020603050405020304" pitchFamily="18" charset="0"/>
                <a:ea typeface="宋体" panose="02010600030101010101" pitchFamily="2" charset="-122"/>
              </a:rPr>
              <a:t>) sent to a variety of objects has “many forms” of results.</a:t>
            </a:r>
          </a:p>
        </p:txBody>
      </p:sp>
      <p:sp>
        <p:nvSpPr>
          <p:cNvPr id="4" name="Footer Placeholder 3">
            <a:extLst>
              <a:ext uri="{FF2B5EF4-FFF2-40B4-BE49-F238E27FC236}">
                <a16:creationId xmlns:a16="http://schemas.microsoft.com/office/drawing/2014/main" id="{89A1C462-9043-9340-80F9-CC508DB6DBE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567B9-2115-D740-A3E2-DF114EEF8E0D}"/>
              </a:ext>
            </a:extLst>
          </p:cNvPr>
          <p:cNvSpPr>
            <a:spLocks noGrp="1"/>
          </p:cNvSpPr>
          <p:nvPr>
            <p:ph type="title"/>
          </p:nvPr>
        </p:nvSpPr>
        <p:spPr/>
        <p:txBody>
          <a:bodyPr>
            <a:normAutofit fontScale="90000"/>
          </a:bodyPr>
          <a:lstStyle/>
          <a:p>
            <a:r>
              <a:rPr lang="en-US" altLang="zh-CN" dirty="0">
                <a:solidFill>
                  <a:srgbClr val="24B5A1"/>
                </a:solidFill>
                <a:latin typeface="Arial"/>
              </a:rPr>
              <a:t>10.8  </a:t>
            </a:r>
            <a:r>
              <a:rPr lang="en-US" altLang="zh-CN" dirty="0">
                <a:solidFill>
                  <a:srgbClr val="3380E6"/>
                </a:solidFill>
                <a:latin typeface="Arial"/>
              </a:rPr>
              <a:t>Java</a:t>
            </a:r>
            <a:r>
              <a:rPr lang="zh-CN" altLang="en-US" dirty="0">
                <a:solidFill>
                  <a:srgbClr val="3380E6"/>
                </a:solidFill>
                <a:latin typeface="Arial"/>
              </a:rPr>
              <a:t> </a:t>
            </a:r>
            <a:r>
              <a:rPr lang="en-US" altLang="zh-CN" dirty="0">
                <a:solidFill>
                  <a:srgbClr val="3380E6"/>
                </a:solidFill>
                <a:latin typeface="Arial"/>
              </a:rPr>
              <a:t>SE</a:t>
            </a:r>
            <a:r>
              <a:rPr lang="zh-CN" altLang="en-US" dirty="0">
                <a:solidFill>
                  <a:srgbClr val="3380E6"/>
                </a:solidFill>
                <a:latin typeface="Arial"/>
              </a:rPr>
              <a:t> </a:t>
            </a:r>
            <a:r>
              <a:rPr lang="en-US" altLang="zh-CN" dirty="0">
                <a:solidFill>
                  <a:srgbClr val="3380E6"/>
                </a:solidFill>
                <a:latin typeface="Arial"/>
              </a:rPr>
              <a:t>8</a:t>
            </a:r>
            <a:r>
              <a:rPr lang="zh-CN" altLang="en-US" dirty="0">
                <a:solidFill>
                  <a:srgbClr val="3380E6"/>
                </a:solidFill>
                <a:latin typeface="Arial"/>
              </a:rPr>
              <a:t> </a:t>
            </a:r>
            <a:r>
              <a:rPr lang="en-US" altLang="zh-CN" dirty="0">
                <a:solidFill>
                  <a:srgbClr val="3380E6"/>
                </a:solidFill>
                <a:latin typeface="Arial"/>
              </a:rPr>
              <a:t>Interface</a:t>
            </a:r>
            <a:r>
              <a:rPr lang="zh-CN" altLang="en-US" dirty="0">
                <a:solidFill>
                  <a:srgbClr val="3380E6"/>
                </a:solidFill>
                <a:latin typeface="Arial"/>
              </a:rPr>
              <a:t> </a:t>
            </a:r>
            <a:r>
              <a:rPr lang="en-US" altLang="zh-CN" dirty="0">
                <a:solidFill>
                  <a:srgbClr val="3380E6"/>
                </a:solidFill>
                <a:latin typeface="Arial"/>
              </a:rPr>
              <a:t>Enhancements(Cont.)</a:t>
            </a:r>
            <a:endParaRPr kumimoji="1" lang="zh-CN" altLang="en-US" dirty="0"/>
          </a:p>
        </p:txBody>
      </p:sp>
      <p:sp>
        <p:nvSpPr>
          <p:cNvPr id="3" name="文本占位符 2">
            <a:extLst>
              <a:ext uri="{FF2B5EF4-FFF2-40B4-BE49-F238E27FC236}">
                <a16:creationId xmlns:a16="http://schemas.microsoft.com/office/drawing/2014/main" id="{9BFC531C-90D3-2D41-9B57-14EED3C8AFC0}"/>
              </a:ext>
            </a:extLst>
          </p:cNvPr>
          <p:cNvSpPr>
            <a:spLocks noGrp="1"/>
          </p:cNvSpPr>
          <p:nvPr>
            <p:ph type="body" idx="1"/>
          </p:nvPr>
        </p:nvSpPr>
        <p:spPr/>
        <p:txBody>
          <a:bodyPr/>
          <a:lstStyle/>
          <a:p>
            <a:r>
              <a:rPr lang="en-US" altLang="zh-CN" sz="2800" b="1" dirty="0">
                <a:latin typeface="Times New Roman" panose="02020603050405020304" pitchFamily="18" charset="0"/>
                <a:cs typeface="Times New Roman" panose="02020603050405020304" pitchFamily="18" charset="0"/>
              </a:rPr>
              <a:t>Java SE 9 private</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Interface Methods</a:t>
            </a:r>
          </a:p>
          <a:p>
            <a:r>
              <a:rPr lang="en-US" altLang="zh-CN" sz="2800" dirty="0">
                <a:latin typeface="Times New Roman" panose="02020603050405020304" pitchFamily="18" charset="0"/>
                <a:cs typeface="Times New Roman" panose="02020603050405020304" pitchFamily="18" charset="0"/>
              </a:rPr>
              <a:t>As of Java SE 9,</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you can declare helper methods in </a:t>
            </a:r>
            <a:r>
              <a:rPr lang="en-US" altLang="zh-CN" sz="2800" i="1" dirty="0">
                <a:latin typeface="Times New Roman" panose="02020603050405020304" pitchFamily="18" charset="0"/>
                <a:cs typeface="Times New Roman" panose="02020603050405020304" pitchFamily="18" charset="0"/>
              </a:rPr>
              <a:t>interfaces</a:t>
            </a:r>
            <a:r>
              <a:rPr lang="en-US" altLang="zh-CN" sz="2800" dirty="0">
                <a:latin typeface="Times New Roman" panose="02020603050405020304" pitchFamily="18" charset="0"/>
                <a:cs typeface="Times New Roman" panose="02020603050405020304" pitchFamily="18" charset="0"/>
              </a:rPr>
              <a:t> via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private interface methods. </a:t>
            </a:r>
          </a:p>
          <a:p>
            <a:r>
              <a:rPr lang="en-US" altLang="zh-CN" sz="2800" dirty="0">
                <a:latin typeface="Times New Roman" panose="02020603050405020304" pitchFamily="18" charset="0"/>
                <a:cs typeface="Times New Roman" panose="02020603050405020304" pitchFamily="18" charset="0"/>
              </a:rPr>
              <a:t>An interface’s private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instance methods can be called directly (i.e., without an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object reference) only by the interface’s other instance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methods</a:t>
            </a:r>
            <a:r>
              <a:rPr lang="zh-CN" altLang="zh-CN" sz="2800" dirty="0">
                <a:latin typeface="Times New Roman" panose="02020603050405020304" pitchFamily="18" charset="0"/>
                <a:cs typeface="Times New Roman" panose="02020603050405020304" pitchFamily="18" charset="0"/>
              </a:rPr>
              <a:t> </a:t>
            </a:r>
            <a:endParaRPr kumimoji="1" lang="zh-CN" altLang="en-US" sz="2800" b="1" dirty="0">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C5539408-F8C4-9C41-95AA-6DC8274704E0}"/>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856923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61DCD-8D4E-0041-9A07-1EC70FD7EFF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2FD69FC-313D-E045-876C-A4F59EDD2B10}"/>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321F2FF5-394D-0942-9722-2AFD95466E71}"/>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C3496BFA-FF10-1045-8910-702AF6CEF8EB}"/>
              </a:ext>
            </a:extLst>
          </p:cNvPr>
          <p:cNvPicPr>
            <a:picLocks noChangeAspect="1"/>
          </p:cNvPicPr>
          <p:nvPr/>
        </p:nvPicPr>
        <p:blipFill>
          <a:blip r:embed="rId2"/>
          <a:stretch>
            <a:fillRect/>
          </a:stretch>
        </p:blipFill>
        <p:spPr>
          <a:xfrm>
            <a:off x="165100" y="1346200"/>
            <a:ext cx="8813800" cy="4165600"/>
          </a:xfrm>
          <a:prstGeom prst="rect">
            <a:avLst/>
          </a:prstGeom>
        </p:spPr>
      </p:pic>
    </p:spTree>
    <p:extLst>
      <p:ext uri="{BB962C8B-B14F-4D97-AF65-F5344CB8AC3E}">
        <p14:creationId xmlns:p14="http://schemas.microsoft.com/office/powerpoint/2010/main" val="884818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65811-36FC-B94B-BCEA-947DC5ACE2C6}"/>
              </a:ext>
            </a:extLst>
          </p:cNvPr>
          <p:cNvSpPr>
            <a:spLocks noGrp="1"/>
          </p:cNvSpPr>
          <p:nvPr>
            <p:ph type="title"/>
          </p:nvPr>
        </p:nvSpPr>
        <p:spPr/>
        <p:txBody>
          <a:bodyPr>
            <a:normAutofit/>
          </a:bodyPr>
          <a:lstStyle/>
          <a:p>
            <a:r>
              <a:rPr lang="en-US" altLang="zh-CN" dirty="0">
                <a:solidFill>
                  <a:srgbClr val="24B5A1"/>
                </a:solidFill>
                <a:latin typeface="Arial"/>
              </a:rPr>
              <a:t>10.10  </a:t>
            </a:r>
            <a:r>
              <a:rPr lang="en-US" altLang="zh-CN" dirty="0">
                <a:solidFill>
                  <a:srgbClr val="3380E6"/>
                </a:solidFill>
                <a:latin typeface="Arial"/>
              </a:rPr>
              <a:t>private</a:t>
            </a:r>
            <a:r>
              <a:rPr lang="zh-CN" altLang="en-US" dirty="0">
                <a:solidFill>
                  <a:srgbClr val="3380E6"/>
                </a:solidFill>
                <a:latin typeface="Arial"/>
              </a:rPr>
              <a:t> </a:t>
            </a:r>
            <a:r>
              <a:rPr lang="en-US" altLang="zh-CN" dirty="0">
                <a:solidFill>
                  <a:srgbClr val="3380E6"/>
                </a:solidFill>
                <a:latin typeface="Arial"/>
              </a:rPr>
              <a:t>Constructors</a:t>
            </a:r>
            <a:endParaRPr kumimoji="1" lang="zh-CN" altLang="en-US" dirty="0"/>
          </a:p>
        </p:txBody>
      </p:sp>
      <p:sp>
        <p:nvSpPr>
          <p:cNvPr id="3" name="文本占位符 2">
            <a:extLst>
              <a:ext uri="{FF2B5EF4-FFF2-40B4-BE49-F238E27FC236}">
                <a16:creationId xmlns:a16="http://schemas.microsoft.com/office/drawing/2014/main" id="{E45DE085-C67E-CE41-9BCA-6D2CCA44D7E9}"/>
              </a:ext>
            </a:extLst>
          </p:cNvPr>
          <p:cNvSpPr>
            <a:spLocks noGrp="1"/>
          </p:cNvSpPr>
          <p:nvPr>
            <p:ph type="body" idx="1"/>
          </p:nvPr>
        </p:nvSpPr>
        <p:spPr/>
        <p:txBody>
          <a:bodyPr/>
          <a:lstStyle/>
          <a:p>
            <a:r>
              <a:rPr kumimoji="1" lang="en-US" altLang="zh-CN" sz="2800" dirty="0">
                <a:latin typeface="Times New Roman" panose="02020603050405020304" pitchFamily="18" charset="0"/>
                <a:cs typeface="Times New Roman" panose="02020603050405020304" pitchFamily="18" charset="0"/>
              </a:rPr>
              <a:t>Preventing</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object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instantiation</a:t>
            </a:r>
          </a:p>
          <a:p>
            <a:r>
              <a:rPr kumimoji="1" lang="en-US" altLang="zh-CN" sz="2800" dirty="0">
                <a:latin typeface="Times New Roman" panose="02020603050405020304" pitchFamily="18" charset="0"/>
                <a:cs typeface="Times New Roman" panose="02020603050405020304" pitchFamily="18" charset="0"/>
              </a:rPr>
              <a:t>Sharing</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initialization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code</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in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constructors</a:t>
            </a:r>
            <a:r>
              <a:rPr kumimoji="1" lang="zh-CN" altLang="en-US" sz="2800" dirty="0">
                <a:latin typeface="Times New Roman" panose="02020603050405020304" pitchFamily="18" charset="0"/>
                <a:cs typeface="Times New Roman" panose="02020603050405020304" pitchFamily="18" charset="0"/>
              </a:rPr>
              <a:t> </a:t>
            </a:r>
            <a:endParaRPr kumimoji="1" lang="en-US" altLang="zh-CN" sz="2800" dirty="0">
              <a:latin typeface="Times New Roman" panose="02020603050405020304" pitchFamily="18" charset="0"/>
              <a:cs typeface="Times New Roman" panose="02020603050405020304" pitchFamily="18" charset="0"/>
            </a:endParaRPr>
          </a:p>
          <a:p>
            <a:r>
              <a:rPr kumimoji="1" lang="en-US" altLang="zh-CN" sz="2800" dirty="0">
                <a:latin typeface="Times New Roman" panose="02020603050405020304" pitchFamily="18" charset="0"/>
                <a:cs typeface="Times New Roman" panose="02020603050405020304" pitchFamily="18" charset="0"/>
              </a:rPr>
              <a:t>Factory</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methods</a:t>
            </a:r>
            <a:r>
              <a:rPr kumimoji="1" lang="zh-CN" altLang="en-US" sz="2800" dirty="0">
                <a:latin typeface="Times New Roman" panose="02020603050405020304" pitchFamily="18" charset="0"/>
                <a:cs typeface="Times New Roman" panose="02020603050405020304" pitchFamily="18" charset="0"/>
              </a:rPr>
              <a:t> </a:t>
            </a:r>
            <a:endParaRPr kumimoji="1" lang="en-US" altLang="zh-CN" sz="2800" dirty="0">
              <a:latin typeface="Times New Roman" panose="02020603050405020304" pitchFamily="18" charset="0"/>
              <a:cs typeface="Times New Roman" panose="02020603050405020304" pitchFamily="18" charset="0"/>
            </a:endParaRPr>
          </a:p>
          <a:p>
            <a:pPr lvl="1"/>
            <a:r>
              <a:rPr kumimoji="1" lang="en-US" altLang="zh-CN" sz="2400" dirty="0">
                <a:latin typeface="Times New Roman" panose="02020603050405020304" pitchFamily="18" charset="0"/>
                <a:cs typeface="Times New Roman" panose="02020603050405020304" pitchFamily="18" charset="0"/>
              </a:rPr>
              <a:t>Force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client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code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use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so-called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“factory</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methods”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create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objects.</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BBE5FABC-0835-794E-85DF-6AC78D61BE1F}"/>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3075011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043F3-E3CA-5D47-929E-5D2283EBA1BC}"/>
              </a:ext>
            </a:extLst>
          </p:cNvPr>
          <p:cNvSpPr>
            <a:spLocks noGrp="1"/>
          </p:cNvSpPr>
          <p:nvPr>
            <p:ph type="title"/>
          </p:nvPr>
        </p:nvSpPr>
        <p:spPr/>
        <p:txBody>
          <a:bodyPr>
            <a:normAutofit fontScale="90000"/>
          </a:bodyPr>
          <a:lstStyle/>
          <a:p>
            <a:r>
              <a:rPr lang="en-US" altLang="zh-CN" dirty="0">
                <a:solidFill>
                  <a:srgbClr val="24B5A1"/>
                </a:solidFill>
                <a:latin typeface="Arial"/>
              </a:rPr>
              <a:t>10.11  </a:t>
            </a:r>
            <a:r>
              <a:rPr lang="en-US" altLang="zh-CN" dirty="0">
                <a:solidFill>
                  <a:srgbClr val="3380E6"/>
                </a:solidFill>
                <a:latin typeface="Arial"/>
              </a:rPr>
              <a:t>Program to an</a:t>
            </a:r>
            <a:r>
              <a:rPr lang="zh-CN" altLang="en-US" dirty="0">
                <a:solidFill>
                  <a:srgbClr val="3380E6"/>
                </a:solidFill>
                <a:latin typeface="Arial"/>
              </a:rPr>
              <a:t> </a:t>
            </a:r>
            <a:r>
              <a:rPr lang="en-US" altLang="zh-CN" dirty="0">
                <a:solidFill>
                  <a:srgbClr val="3380E6"/>
                </a:solidFill>
                <a:latin typeface="Arial"/>
              </a:rPr>
              <a:t>Interface, Not an</a:t>
            </a:r>
            <a:r>
              <a:rPr lang="zh-CN" altLang="en-US" dirty="0">
                <a:solidFill>
                  <a:srgbClr val="3380E6"/>
                </a:solidFill>
                <a:latin typeface="Arial"/>
              </a:rPr>
              <a:t> </a:t>
            </a:r>
            <a:r>
              <a:rPr lang="en-US" altLang="zh-CN" dirty="0">
                <a:solidFill>
                  <a:srgbClr val="3380E6"/>
                </a:solidFill>
                <a:latin typeface="Arial"/>
              </a:rPr>
              <a:t>Implementation</a:t>
            </a:r>
            <a:r>
              <a:rPr lang="zh-CN" altLang="zh-CN" dirty="0">
                <a:solidFill>
                  <a:srgbClr val="3380E6"/>
                </a:solidFill>
                <a:latin typeface="Arial"/>
              </a:rPr>
              <a:t> </a:t>
            </a:r>
            <a:endParaRPr lang="zh-CN" altLang="en-US" dirty="0">
              <a:solidFill>
                <a:srgbClr val="3380E6"/>
              </a:solidFill>
              <a:latin typeface="Arial"/>
            </a:endParaRPr>
          </a:p>
        </p:txBody>
      </p:sp>
      <p:sp>
        <p:nvSpPr>
          <p:cNvPr id="3" name="文本占位符 2">
            <a:extLst>
              <a:ext uri="{FF2B5EF4-FFF2-40B4-BE49-F238E27FC236}">
                <a16:creationId xmlns:a16="http://schemas.microsoft.com/office/drawing/2014/main" id="{D5648526-06D9-174E-904C-92274B690CBB}"/>
              </a:ext>
            </a:extLst>
          </p:cNvPr>
          <p:cNvSpPr>
            <a:spLocks noGrp="1"/>
          </p:cNvSpPr>
          <p:nvPr>
            <p:ph type="body" idx="1"/>
          </p:nvPr>
        </p:nvSpPr>
        <p:spPr/>
        <p:txBody>
          <a:bodyPr/>
          <a:lstStyle/>
          <a:p>
            <a:r>
              <a:rPr kumimoji="1" lang="en-US" altLang="zh-CN" dirty="0"/>
              <a:t>Implementation</a:t>
            </a:r>
            <a:r>
              <a:rPr kumimoji="1" lang="zh-CN" altLang="en-US" dirty="0"/>
              <a:t> </a:t>
            </a:r>
            <a:r>
              <a:rPr kumimoji="1" lang="en-US" altLang="zh-CN" dirty="0"/>
              <a:t>inheritance</a:t>
            </a:r>
            <a:r>
              <a:rPr kumimoji="1" lang="zh-CN" altLang="en-US" dirty="0"/>
              <a:t> </a:t>
            </a:r>
            <a:r>
              <a:rPr kumimoji="1" lang="en-US" altLang="zh-CN" dirty="0"/>
              <a:t>is</a:t>
            </a:r>
            <a:r>
              <a:rPr kumimoji="1" lang="zh-CN" altLang="en-US" dirty="0"/>
              <a:t> </a:t>
            </a:r>
            <a:r>
              <a:rPr kumimoji="1" lang="en-US" altLang="zh-CN" dirty="0"/>
              <a:t>best</a:t>
            </a:r>
            <a:r>
              <a:rPr kumimoji="1" lang="zh-CN" altLang="en-US" dirty="0"/>
              <a:t> </a:t>
            </a:r>
            <a:r>
              <a:rPr kumimoji="1" lang="en-US" altLang="zh-CN" dirty="0"/>
              <a:t>for</a:t>
            </a:r>
            <a:r>
              <a:rPr kumimoji="1" lang="zh-CN" altLang="en-US" dirty="0"/>
              <a:t> </a:t>
            </a:r>
            <a:r>
              <a:rPr kumimoji="1" lang="en-US" altLang="zh-CN" dirty="0"/>
              <a:t>small</a:t>
            </a:r>
            <a:r>
              <a:rPr kumimoji="1" lang="zh-CN" altLang="en-US" dirty="0"/>
              <a:t> </a:t>
            </a:r>
            <a:r>
              <a:rPr kumimoji="1" lang="en-US" altLang="zh-CN" dirty="0"/>
              <a:t>numbers</a:t>
            </a:r>
            <a:r>
              <a:rPr kumimoji="1" lang="zh-CN" altLang="en-US" dirty="0"/>
              <a:t> </a:t>
            </a:r>
            <a:r>
              <a:rPr kumimoji="1" lang="en-US" altLang="zh-CN" dirty="0"/>
              <a:t>of</a:t>
            </a:r>
            <a:r>
              <a:rPr kumimoji="1" lang="zh-CN" altLang="en-US" dirty="0"/>
              <a:t> </a:t>
            </a:r>
            <a:r>
              <a:rPr kumimoji="1" lang="en-US" altLang="zh-CN" dirty="0"/>
              <a:t>tightly</a:t>
            </a:r>
            <a:r>
              <a:rPr kumimoji="1" lang="zh-CN" altLang="en-US" dirty="0"/>
              <a:t> </a:t>
            </a:r>
            <a:r>
              <a:rPr kumimoji="1" lang="en-US" altLang="zh-CN" dirty="0"/>
              <a:t>coupled</a:t>
            </a:r>
            <a:r>
              <a:rPr kumimoji="1" lang="zh-CN" altLang="en-US" dirty="0"/>
              <a:t> </a:t>
            </a:r>
            <a:r>
              <a:rPr kumimoji="1" lang="en-US" altLang="zh-CN" dirty="0"/>
              <a:t>classes</a:t>
            </a:r>
            <a:r>
              <a:rPr kumimoji="1" lang="zh-CN" altLang="en-US" dirty="0"/>
              <a:t> </a:t>
            </a:r>
            <a:endParaRPr kumimoji="1" lang="en-US" altLang="zh-CN" dirty="0"/>
          </a:p>
          <a:p>
            <a:r>
              <a:rPr kumimoji="1" lang="en-US" altLang="zh-CN" dirty="0"/>
              <a:t>Interface</a:t>
            </a:r>
            <a:r>
              <a:rPr kumimoji="1" lang="zh-CN" altLang="en-US" dirty="0"/>
              <a:t> </a:t>
            </a:r>
            <a:r>
              <a:rPr kumimoji="1" lang="en-US" altLang="zh-CN" dirty="0"/>
              <a:t>inheritance</a:t>
            </a:r>
            <a:r>
              <a:rPr kumimoji="1" lang="zh-CN" altLang="en-US" dirty="0"/>
              <a:t> </a:t>
            </a:r>
            <a:r>
              <a:rPr kumimoji="1" lang="en-US" altLang="zh-CN" dirty="0"/>
              <a:t>is</a:t>
            </a:r>
            <a:r>
              <a:rPr kumimoji="1" lang="zh-CN" altLang="en-US" dirty="0"/>
              <a:t> </a:t>
            </a:r>
            <a:r>
              <a:rPr kumimoji="1" lang="en-US" altLang="zh-CN" dirty="0"/>
              <a:t>best</a:t>
            </a:r>
            <a:r>
              <a:rPr kumimoji="1" lang="zh-CN" altLang="en-US" dirty="0"/>
              <a:t> </a:t>
            </a:r>
            <a:r>
              <a:rPr kumimoji="1" lang="en-US" altLang="zh-CN" dirty="0"/>
              <a:t>for</a:t>
            </a:r>
            <a:r>
              <a:rPr kumimoji="1" lang="zh-CN" altLang="en-US" dirty="0"/>
              <a:t> </a:t>
            </a:r>
            <a:r>
              <a:rPr kumimoji="1" lang="en-US" altLang="zh-CN" dirty="0"/>
              <a:t>flexibility</a:t>
            </a:r>
            <a:endParaRPr kumimoji="1" lang="zh-CN" altLang="en-US" dirty="0"/>
          </a:p>
        </p:txBody>
      </p:sp>
      <p:sp>
        <p:nvSpPr>
          <p:cNvPr id="4" name="页脚占位符 3">
            <a:extLst>
              <a:ext uri="{FF2B5EF4-FFF2-40B4-BE49-F238E27FC236}">
                <a16:creationId xmlns:a16="http://schemas.microsoft.com/office/drawing/2014/main" id="{7EA8AC04-6C35-2143-B42F-6CC04AD037DB}"/>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455942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1F87-25AA-5944-8A51-E5E6D9335620}"/>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a:t>
            </a:r>
            <a:r>
              <a:rPr lang="en-US" altLang="zh-CN" dirty="0">
                <a:solidFill>
                  <a:srgbClr val="24B5A1"/>
                </a:solidFill>
                <a:latin typeface="Arial"/>
              </a:rPr>
              <a:t>12</a:t>
            </a:r>
            <a:r>
              <a:rPr lang="en-US" dirty="0">
                <a:solidFill>
                  <a:srgbClr val="24B5A1"/>
                </a:solidFill>
                <a:latin typeface="Arial"/>
              </a:rPr>
              <a:t> </a:t>
            </a:r>
            <a:r>
              <a:rPr lang="en-US" dirty="0">
                <a:solidFill>
                  <a:srgbClr val="3380E6"/>
                </a:solidFill>
                <a:latin typeface="Arial"/>
              </a:rPr>
              <a:t>(Optional) GUI and Graphics Case Study: Drawing with Polymorphism</a:t>
            </a:r>
          </a:p>
        </p:txBody>
      </p:sp>
      <p:pic>
        <p:nvPicPr>
          <p:cNvPr id="3" name="图片 2">
            <a:extLst>
              <a:ext uri="{FF2B5EF4-FFF2-40B4-BE49-F238E27FC236}">
                <a16:creationId xmlns:a16="http://schemas.microsoft.com/office/drawing/2014/main" id="{1ED4F1BB-9DAE-BD49-A6CA-7EB05390AD14}"/>
              </a:ext>
            </a:extLst>
          </p:cNvPr>
          <p:cNvPicPr>
            <a:picLocks noChangeAspect="1"/>
          </p:cNvPicPr>
          <p:nvPr/>
        </p:nvPicPr>
        <p:blipFill>
          <a:blip r:embed="rId3"/>
          <a:stretch>
            <a:fillRect/>
          </a:stretch>
        </p:blipFill>
        <p:spPr>
          <a:xfrm>
            <a:off x="0" y="2212976"/>
            <a:ext cx="4551680" cy="3098675"/>
          </a:xfrm>
          <a:prstGeom prst="rect">
            <a:avLst/>
          </a:prstGeom>
        </p:spPr>
      </p:pic>
      <p:sp>
        <p:nvSpPr>
          <p:cNvPr id="4" name="Footer Placeholder 3">
            <a:extLst>
              <a:ext uri="{FF2B5EF4-FFF2-40B4-BE49-F238E27FC236}">
                <a16:creationId xmlns:a16="http://schemas.microsoft.com/office/drawing/2014/main" id="{8BC5752D-0D07-8F47-8C2C-05B16F4E1DBF}"/>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DB2C62EB-0CB1-934C-BA65-012C664E09C7}"/>
              </a:ext>
            </a:extLst>
          </p:cNvPr>
          <p:cNvPicPr>
            <a:picLocks noChangeAspect="1"/>
          </p:cNvPicPr>
          <p:nvPr/>
        </p:nvPicPr>
        <p:blipFill>
          <a:blip r:embed="rId4"/>
          <a:stretch>
            <a:fillRect/>
          </a:stretch>
        </p:blipFill>
        <p:spPr>
          <a:xfrm>
            <a:off x="4572000" y="2514600"/>
            <a:ext cx="4184650" cy="3098800"/>
          </a:xfrm>
          <a:prstGeom prst="rect">
            <a:avLst/>
          </a:prstGeom>
        </p:spPr>
      </p:pic>
    </p:spTree>
    <p:extLst>
      <p:ext uri="{BB962C8B-B14F-4D97-AF65-F5344CB8AC3E}">
        <p14:creationId xmlns:p14="http://schemas.microsoft.com/office/powerpoint/2010/main" val="150653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6BA5-71AA-DA47-A314-A12E6944580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10.2  </a:t>
            </a:r>
            <a:r>
              <a:rPr lang="en-US" dirty="0">
                <a:solidFill>
                  <a:srgbClr val="3380E6"/>
                </a:solidFill>
                <a:latin typeface="Arial"/>
              </a:rPr>
              <a:t>Polymorphism Examples (Cont.)</a:t>
            </a:r>
          </a:p>
        </p:txBody>
      </p:sp>
      <p:sp>
        <p:nvSpPr>
          <p:cNvPr id="32771" name="Text Placeholder 2">
            <a:extLst>
              <a:ext uri="{FF2B5EF4-FFF2-40B4-BE49-F238E27FC236}">
                <a16:creationId xmlns:a16="http://schemas.microsoft.com/office/drawing/2014/main" id="{C4568488-8B90-0F43-851C-29C50DD5A733}"/>
              </a:ext>
            </a:extLst>
          </p:cNvPr>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A screen manager might use polymorphism to facilitate adding new classes to a system with minimal modifications to the system’s code. </a:t>
            </a:r>
          </a:p>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To add new objects to our video game:</a:t>
            </a:r>
          </a:p>
          <a:p>
            <a:pPr lvl="1"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Build a class that extends </a:t>
            </a:r>
            <a:r>
              <a:rPr lang="en-US" altLang="zh-CN" dirty="0" err="1">
                <a:solidFill>
                  <a:srgbClr val="000000"/>
                </a:solidFill>
                <a:latin typeface="Lucida Console" panose="020B0609040504020204" pitchFamily="49" charset="0"/>
                <a:ea typeface="宋体" panose="02010600030101010101" pitchFamily="2" charset="-122"/>
              </a:rPr>
              <a:t>SpaceObject</a:t>
            </a:r>
            <a:r>
              <a:rPr lang="en-US" altLang="zh-CN" dirty="0">
                <a:solidFill>
                  <a:srgbClr val="000000"/>
                </a:solidFill>
                <a:latin typeface="Times New Roman" panose="02020603050405020304" pitchFamily="18" charset="0"/>
                <a:ea typeface="宋体" panose="02010600030101010101" pitchFamily="2" charset="-122"/>
              </a:rPr>
              <a:t> and provides its own </a:t>
            </a:r>
            <a:r>
              <a:rPr lang="en-US" altLang="zh-CN" dirty="0">
                <a:solidFill>
                  <a:srgbClr val="000000"/>
                </a:solidFill>
                <a:latin typeface="Lucida Console" panose="020B0609040504020204" pitchFamily="49" charset="0"/>
                <a:ea typeface="宋体" panose="02010600030101010101" pitchFamily="2" charset="-122"/>
              </a:rPr>
              <a:t>draw</a:t>
            </a:r>
            <a:r>
              <a:rPr lang="en-US" altLang="zh-CN" dirty="0">
                <a:solidFill>
                  <a:srgbClr val="000000"/>
                </a:solidFill>
                <a:latin typeface="Times New Roman" panose="02020603050405020304" pitchFamily="18" charset="0"/>
                <a:ea typeface="宋体" panose="02010600030101010101" pitchFamily="2" charset="-122"/>
              </a:rPr>
              <a:t> method implementation. </a:t>
            </a:r>
          </a:p>
          <a:p>
            <a:pPr lvl="1"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When objects of that class appear in the </a:t>
            </a:r>
            <a:r>
              <a:rPr lang="en-US" altLang="zh-CN" dirty="0" err="1">
                <a:solidFill>
                  <a:srgbClr val="000000"/>
                </a:solidFill>
                <a:latin typeface="Lucida Console" panose="020B0609040504020204" pitchFamily="49" charset="0"/>
                <a:ea typeface="宋体" panose="02010600030101010101" pitchFamily="2" charset="-122"/>
              </a:rPr>
              <a:t>SpaceObject</a:t>
            </a:r>
            <a:r>
              <a:rPr lang="en-US" altLang="zh-CN" dirty="0">
                <a:solidFill>
                  <a:srgbClr val="000000"/>
                </a:solidFill>
                <a:latin typeface="Times New Roman" panose="02020603050405020304" pitchFamily="18" charset="0"/>
                <a:ea typeface="宋体" panose="02010600030101010101" pitchFamily="2" charset="-122"/>
              </a:rPr>
              <a:t> collection, the screen manager code invokes method </a:t>
            </a:r>
            <a:r>
              <a:rPr lang="en-US" altLang="zh-CN" dirty="0">
                <a:solidFill>
                  <a:srgbClr val="000000"/>
                </a:solidFill>
                <a:latin typeface="Lucida Console" panose="020B0609040504020204" pitchFamily="49" charset="0"/>
                <a:ea typeface="宋体" panose="02010600030101010101" pitchFamily="2" charset="-122"/>
              </a:rPr>
              <a:t>draw</a:t>
            </a:r>
            <a:r>
              <a:rPr lang="en-US" altLang="zh-CN" dirty="0">
                <a:solidFill>
                  <a:srgbClr val="000000"/>
                </a:solidFill>
                <a:latin typeface="Times New Roman" panose="02020603050405020304" pitchFamily="18" charset="0"/>
                <a:ea typeface="宋体" panose="02010600030101010101" pitchFamily="2" charset="-122"/>
              </a:rPr>
              <a:t>, exactly as it does for every other object in the collection, regardless of its type. </a:t>
            </a:r>
          </a:p>
          <a:p>
            <a:pPr lvl="1"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So the new objects simply “</a:t>
            </a:r>
            <a:r>
              <a:rPr lang="en-US" altLang="zh-CN" dirty="0">
                <a:solidFill>
                  <a:srgbClr val="FF0000"/>
                </a:solidFill>
                <a:latin typeface="Times New Roman" panose="02020603050405020304" pitchFamily="18" charset="0"/>
                <a:ea typeface="宋体" panose="02010600030101010101" pitchFamily="2" charset="-122"/>
              </a:rPr>
              <a:t>plug right in” without any modification of the screen manager code by the programmer</a:t>
            </a:r>
            <a:r>
              <a:rPr lang="en-US" altLang="zh-CN" dirty="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07334776-D9DD-4649-8859-AB39C6CE90B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h10imageslides_Page_03.png">
            <a:extLst>
              <a:ext uri="{FF2B5EF4-FFF2-40B4-BE49-F238E27FC236}">
                <a16:creationId xmlns:a16="http://schemas.microsoft.com/office/drawing/2014/main" id="{E0F89DC3-F30B-5545-AF38-AEA76592FFEA}"/>
              </a:ext>
            </a:extLst>
          </p:cNvPr>
          <p:cNvPicPr>
            <a:picLocks noGrp="1" noChangeAspect="1"/>
          </p:cNvPicPr>
          <p:nvPr isPhoto="1"/>
        </p:nvPicPr>
        <p:blipFill>
          <a:blip r:embed="rId3">
            <a:extLst>
              <a:ext uri="{28A0092B-C50C-407E-A947-70E740481C1C}">
                <a14:useLocalDpi xmlns:a14="http://schemas.microsoft.com/office/drawing/2010/main" val="0"/>
              </a:ext>
            </a:extLst>
          </a:blip>
          <a:srcRect r="23334" b="54105"/>
          <a:stretch>
            <a:fillRect/>
          </a:stretch>
        </p:blipFill>
        <p:spPr bwMode="auto">
          <a:xfrm>
            <a:off x="-592138" y="533400"/>
            <a:ext cx="9736138"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771E133-7F88-9549-944D-846B1CFBEDC4}"/>
              </a:ext>
            </a:extLst>
          </p:cNvPr>
          <p:cNvSpPr>
            <a:spLocks noGrp="1"/>
          </p:cNvSpPr>
          <p:nvPr>
            <p:ph type="ftr" sz="quarter" idx="11"/>
          </p:nvPr>
        </p:nvSpPr>
        <p:spPr/>
        <p:txBody>
          <a:bodyPr/>
          <a:lstStyle/>
          <a:p>
            <a:pPr>
              <a:defRPr/>
            </a:pPr>
            <a:endParaRPr lang="en-US" dirty="0"/>
          </a:p>
        </p:txBody>
      </p:sp>
      <p:sp>
        <p:nvSpPr>
          <p:cNvPr id="4" name="矩形 3">
            <a:extLst>
              <a:ext uri="{FF2B5EF4-FFF2-40B4-BE49-F238E27FC236}">
                <a16:creationId xmlns:a16="http://schemas.microsoft.com/office/drawing/2014/main" id="{AD94758B-3C11-D44B-8395-1B88CC6C662C}"/>
              </a:ext>
            </a:extLst>
          </p:cNvPr>
          <p:cNvSpPr/>
          <p:nvPr/>
        </p:nvSpPr>
        <p:spPr>
          <a:xfrm>
            <a:off x="5105400" y="1447800"/>
            <a:ext cx="2667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h10imageslides_Page_04.png">
            <a:extLst>
              <a:ext uri="{FF2B5EF4-FFF2-40B4-BE49-F238E27FC236}">
                <a16:creationId xmlns:a16="http://schemas.microsoft.com/office/drawing/2014/main" id="{8DF5D2DF-D9F9-F54F-AC8A-269FAF1E934B}"/>
              </a:ext>
            </a:extLst>
          </p:cNvPr>
          <p:cNvPicPr>
            <a:picLocks noGrp="1" noChangeAspect="1"/>
          </p:cNvPicPr>
          <p:nvPr isPhoto="1"/>
        </p:nvPicPr>
        <p:blipFill>
          <a:blip r:embed="rId3">
            <a:extLst>
              <a:ext uri="{28A0092B-C50C-407E-A947-70E740481C1C}">
                <a14:useLocalDpi xmlns:a14="http://schemas.microsoft.com/office/drawing/2010/main" val="0"/>
              </a:ext>
            </a:extLst>
          </a:blip>
          <a:srcRect r="23334" b="44495"/>
          <a:stretch>
            <a:fillRect/>
          </a:stretch>
        </p:blipFill>
        <p:spPr bwMode="auto">
          <a:xfrm>
            <a:off x="0" y="685800"/>
            <a:ext cx="8570913"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B825741-20E8-0F45-96DC-D7E489905485}"/>
              </a:ext>
            </a:extLst>
          </p:cNvPr>
          <p:cNvSpPr>
            <a:spLocks noGrp="1"/>
          </p:cNvSpPr>
          <p:nvPr>
            <p:ph type="ftr" sz="quarter" idx="11"/>
          </p:nvPr>
        </p:nvSpPr>
        <p:spPr/>
        <p:txBody>
          <a:bodyPr/>
          <a:lstStyle/>
          <a:p>
            <a:pPr>
              <a:defRPr/>
            </a:pPr>
            <a:endParaRPr lang="en-US" dirty="0"/>
          </a:p>
        </p:txBody>
      </p:sp>
      <p:sp>
        <p:nvSpPr>
          <p:cNvPr id="4" name="矩形 3">
            <a:extLst>
              <a:ext uri="{FF2B5EF4-FFF2-40B4-BE49-F238E27FC236}">
                <a16:creationId xmlns:a16="http://schemas.microsoft.com/office/drawing/2014/main" id="{7A859C5B-C1DC-6245-9E00-75BB8588A0B8}"/>
              </a:ext>
            </a:extLst>
          </p:cNvPr>
          <p:cNvSpPr/>
          <p:nvPr/>
        </p:nvSpPr>
        <p:spPr>
          <a:xfrm>
            <a:off x="4495800" y="1447800"/>
            <a:ext cx="16764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FA40-89FD-734F-A871-742407C6CC0D}"/>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10.3  </a:t>
            </a:r>
            <a:r>
              <a:rPr lang="en-US">
                <a:solidFill>
                  <a:srgbClr val="3380E6"/>
                </a:solidFill>
                <a:latin typeface="Arial"/>
              </a:rPr>
              <a:t>Demonstrating Polymorphic Behavior</a:t>
            </a:r>
          </a:p>
        </p:txBody>
      </p:sp>
      <p:sp>
        <p:nvSpPr>
          <p:cNvPr id="38915" name="Text Placeholder 2">
            <a:extLst>
              <a:ext uri="{FF2B5EF4-FFF2-40B4-BE49-F238E27FC236}">
                <a16:creationId xmlns:a16="http://schemas.microsoft.com/office/drawing/2014/main" id="{A0747A8A-2733-784C-924D-2E38CF3C288E}"/>
              </a:ext>
            </a:extLst>
          </p:cNvPr>
          <p:cNvSpPr>
            <a:spLocks noGrp="1"/>
          </p:cNvSpPr>
          <p:nvPr>
            <p:ph type="body" idx="1"/>
          </p:nvPr>
        </p:nvSpPr>
        <p:spPr/>
        <p:txBody>
          <a:bodyPr/>
          <a:lstStyle/>
          <a:p>
            <a:pPr eaLnBrk="1" hangingPunct="1">
              <a:lnSpc>
                <a:spcPct val="150000"/>
              </a:lnSpc>
            </a:pPr>
            <a:r>
              <a:rPr lang="en-US" altLang="zh-CN" sz="2500" dirty="0">
                <a:solidFill>
                  <a:srgbClr val="000000"/>
                </a:solidFill>
                <a:latin typeface="Times New Roman" panose="02020603050405020304" pitchFamily="18" charset="0"/>
                <a:ea typeface="宋体" panose="02010600030101010101" pitchFamily="2" charset="-122"/>
              </a:rPr>
              <a:t>In the next example, we </a:t>
            </a:r>
            <a:r>
              <a:rPr lang="en-US" altLang="zh-CN" sz="2500" dirty="0">
                <a:solidFill>
                  <a:srgbClr val="FF0000"/>
                </a:solidFill>
                <a:latin typeface="Times New Roman" panose="02020603050405020304" pitchFamily="18" charset="0"/>
                <a:ea typeface="宋体" panose="02010600030101010101" pitchFamily="2" charset="-122"/>
              </a:rPr>
              <a:t>aim a superclass reference at a subclass object. </a:t>
            </a:r>
          </a:p>
          <a:p>
            <a:pPr lvl="1" eaLnBrk="1" hangingPunct="1">
              <a:lnSpc>
                <a:spcPct val="150000"/>
              </a:lnSpc>
            </a:pPr>
            <a:r>
              <a:rPr lang="en-US" altLang="zh-CN" sz="2100" dirty="0">
                <a:solidFill>
                  <a:srgbClr val="000000"/>
                </a:solidFill>
                <a:latin typeface="Times New Roman" panose="02020603050405020304" pitchFamily="18" charset="0"/>
                <a:ea typeface="宋体" panose="02010600030101010101" pitchFamily="2" charset="-122"/>
              </a:rPr>
              <a:t>Invoking a method on a subclass object via a </a:t>
            </a:r>
            <a:r>
              <a:rPr lang="en-US" altLang="zh-CN" sz="2100" dirty="0">
                <a:solidFill>
                  <a:srgbClr val="FF0000"/>
                </a:solidFill>
                <a:latin typeface="Times New Roman" panose="02020603050405020304" pitchFamily="18" charset="0"/>
                <a:ea typeface="宋体" panose="02010600030101010101" pitchFamily="2" charset="-122"/>
              </a:rPr>
              <a:t>superclass reference </a:t>
            </a:r>
            <a:r>
              <a:rPr lang="en-US" altLang="zh-CN" sz="2100" dirty="0">
                <a:solidFill>
                  <a:srgbClr val="000000"/>
                </a:solidFill>
                <a:latin typeface="Times New Roman" panose="02020603050405020304" pitchFamily="18" charset="0"/>
                <a:ea typeface="宋体" panose="02010600030101010101" pitchFamily="2" charset="-122"/>
              </a:rPr>
              <a:t>invokes the subclass functionality</a:t>
            </a:r>
          </a:p>
          <a:p>
            <a:pPr lvl="1" eaLnBrk="1" hangingPunct="1">
              <a:lnSpc>
                <a:spcPct val="150000"/>
              </a:lnSpc>
            </a:pPr>
            <a:r>
              <a:rPr lang="en-US" altLang="zh-CN" sz="2100" dirty="0">
                <a:solidFill>
                  <a:srgbClr val="000000"/>
                </a:solidFill>
                <a:latin typeface="Times New Roman" panose="02020603050405020304" pitchFamily="18" charset="0"/>
                <a:ea typeface="宋体" panose="02010600030101010101" pitchFamily="2" charset="-122"/>
              </a:rPr>
              <a:t>The </a:t>
            </a:r>
            <a:r>
              <a:rPr lang="en-US" altLang="zh-CN" sz="2100" dirty="0">
                <a:solidFill>
                  <a:srgbClr val="FF0000"/>
                </a:solidFill>
                <a:latin typeface="Times New Roman" panose="02020603050405020304" pitchFamily="18" charset="0"/>
                <a:ea typeface="宋体" panose="02010600030101010101" pitchFamily="2" charset="-122"/>
              </a:rPr>
              <a:t>type of the</a:t>
            </a:r>
            <a:r>
              <a:rPr lang="en-US" altLang="zh-CN" sz="2100" i="1" dirty="0">
                <a:solidFill>
                  <a:srgbClr val="FF0000"/>
                </a:solidFill>
                <a:latin typeface="Times New Roman" panose="02020603050405020304" pitchFamily="18" charset="0"/>
                <a:ea typeface="宋体" panose="02010600030101010101" pitchFamily="2" charset="-122"/>
              </a:rPr>
              <a:t> </a:t>
            </a:r>
            <a:r>
              <a:rPr lang="en-US" altLang="zh-CN" sz="2100" dirty="0">
                <a:solidFill>
                  <a:srgbClr val="FF0000"/>
                </a:solidFill>
                <a:latin typeface="Times New Roman" panose="02020603050405020304" pitchFamily="18" charset="0"/>
                <a:ea typeface="宋体" panose="02010600030101010101" pitchFamily="2" charset="-122"/>
              </a:rPr>
              <a:t>referenced object</a:t>
            </a:r>
            <a:r>
              <a:rPr lang="en-US" altLang="zh-CN" sz="2100" dirty="0">
                <a:solidFill>
                  <a:srgbClr val="000000"/>
                </a:solidFill>
                <a:latin typeface="Times New Roman" panose="02020603050405020304" pitchFamily="18" charset="0"/>
                <a:ea typeface="宋体" panose="02010600030101010101" pitchFamily="2" charset="-122"/>
              </a:rPr>
              <a:t>, not the type of the variable, determines which method is called</a:t>
            </a:r>
          </a:p>
        </p:txBody>
      </p:sp>
      <p:sp>
        <p:nvSpPr>
          <p:cNvPr id="4" name="Footer Placeholder 3">
            <a:extLst>
              <a:ext uri="{FF2B5EF4-FFF2-40B4-BE49-F238E27FC236}">
                <a16:creationId xmlns:a16="http://schemas.microsoft.com/office/drawing/2014/main" id="{55B8BA4C-214F-C34C-9CCA-E3C26FF4EE7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3225F-9C78-9E48-86D8-CCD2AE6A0B0F}"/>
              </a:ext>
            </a:extLst>
          </p:cNvPr>
          <p:cNvSpPr>
            <a:spLocks noGrp="1"/>
          </p:cNvSpPr>
          <p:nvPr>
            <p:ph type="title"/>
          </p:nvPr>
        </p:nvSpPr>
        <p:spPr/>
        <p:txBody>
          <a:bodyPr>
            <a:normAutofit fontScale="90000"/>
          </a:bodyPr>
          <a:lstStyle/>
          <a:p>
            <a:pPr>
              <a:defRPr/>
            </a:pPr>
            <a:r>
              <a:rPr lang="en-US" dirty="0">
                <a:solidFill>
                  <a:srgbClr val="24B5A1"/>
                </a:solidFill>
                <a:latin typeface="Arial"/>
              </a:rPr>
              <a:t>10.3  </a:t>
            </a:r>
            <a:r>
              <a:rPr lang="en-US" dirty="0">
                <a:solidFill>
                  <a:srgbClr val="3380E6"/>
                </a:solidFill>
                <a:latin typeface="Arial"/>
              </a:rPr>
              <a:t>Demonstrating Polymorphic Behavior (Cont.)</a:t>
            </a:r>
            <a:endParaRPr lang="zh-CN" altLang="en-US" dirty="0"/>
          </a:p>
        </p:txBody>
      </p:sp>
      <p:sp>
        <p:nvSpPr>
          <p:cNvPr id="40963" name="文本占位符 2">
            <a:extLst>
              <a:ext uri="{FF2B5EF4-FFF2-40B4-BE49-F238E27FC236}">
                <a16:creationId xmlns:a16="http://schemas.microsoft.com/office/drawing/2014/main" id="{36F3761A-B059-2945-982F-40DC3248877A}"/>
              </a:ext>
            </a:extLst>
          </p:cNvPr>
          <p:cNvSpPr>
            <a:spLocks noGrp="1"/>
          </p:cNvSpPr>
          <p:nvPr>
            <p:ph type="body" idx="1"/>
          </p:nvPr>
        </p:nvSpPr>
        <p:spPr/>
        <p:txBody>
          <a:bodyPr/>
          <a:lstStyle/>
          <a:p>
            <a:pPr eaLnBrk="1" hangingPunct="1">
              <a:lnSpc>
                <a:spcPct val="150000"/>
              </a:lnSpc>
            </a:pPr>
            <a:r>
              <a:rPr lang="en-US" altLang="zh-CN" sz="2500">
                <a:solidFill>
                  <a:srgbClr val="000000"/>
                </a:solidFill>
                <a:latin typeface="Times New Roman" panose="02020603050405020304" pitchFamily="18" charset="0"/>
                <a:ea typeface="宋体" panose="02010600030101010101" pitchFamily="2" charset="-122"/>
              </a:rPr>
              <a:t>This example demonstrates that an object of a subclass can be treated as an object of its superclass, enabling various interesting manipulations. </a:t>
            </a:r>
          </a:p>
          <a:p>
            <a:pPr eaLnBrk="1" hangingPunct="1">
              <a:lnSpc>
                <a:spcPct val="150000"/>
              </a:lnSpc>
            </a:pPr>
            <a:r>
              <a:rPr lang="en-US" altLang="zh-CN" sz="2500">
                <a:solidFill>
                  <a:srgbClr val="000000"/>
                </a:solidFill>
                <a:latin typeface="Times New Roman" panose="02020603050405020304" pitchFamily="18" charset="0"/>
                <a:ea typeface="宋体" panose="02010600030101010101" pitchFamily="2" charset="-122"/>
              </a:rPr>
              <a:t>A program can create an array of superclass variables that refer to objects of many subclass types. </a:t>
            </a:r>
          </a:p>
          <a:p>
            <a:pPr lvl="1" eaLnBrk="1" hangingPunct="1">
              <a:lnSpc>
                <a:spcPct val="150000"/>
              </a:lnSpc>
            </a:pPr>
            <a:r>
              <a:rPr lang="en-US" altLang="zh-CN" sz="2100">
                <a:solidFill>
                  <a:srgbClr val="000000"/>
                </a:solidFill>
                <a:latin typeface="Times New Roman" panose="02020603050405020304" pitchFamily="18" charset="0"/>
                <a:ea typeface="宋体" panose="02010600030101010101" pitchFamily="2" charset="-122"/>
              </a:rPr>
              <a:t>Allowed because each subclass object </a:t>
            </a:r>
            <a:r>
              <a:rPr lang="en-US" altLang="zh-CN" sz="2100" i="1">
                <a:solidFill>
                  <a:srgbClr val="FF0000"/>
                </a:solidFill>
                <a:latin typeface="Times New Roman" panose="02020603050405020304" pitchFamily="18" charset="0"/>
                <a:ea typeface="宋体" panose="02010600030101010101" pitchFamily="2" charset="-122"/>
              </a:rPr>
              <a:t>is an </a:t>
            </a:r>
            <a:r>
              <a:rPr lang="en-US" altLang="zh-CN" sz="2100">
                <a:solidFill>
                  <a:srgbClr val="000000"/>
                </a:solidFill>
                <a:latin typeface="Times New Roman" panose="02020603050405020304" pitchFamily="18" charset="0"/>
                <a:ea typeface="宋体" panose="02010600030101010101" pitchFamily="2" charset="-122"/>
              </a:rPr>
              <a:t>object of its superclass. </a:t>
            </a:r>
          </a:p>
          <a:p>
            <a:pPr>
              <a:lnSpc>
                <a:spcPct val="150000"/>
              </a:lnSpc>
            </a:pPr>
            <a:endParaRPr lang="zh-CN" altLang="en-US"/>
          </a:p>
        </p:txBody>
      </p:sp>
      <p:sp>
        <p:nvSpPr>
          <p:cNvPr id="4" name="页脚占位符 3">
            <a:extLst>
              <a:ext uri="{FF2B5EF4-FFF2-40B4-BE49-F238E27FC236}">
                <a16:creationId xmlns:a16="http://schemas.microsoft.com/office/drawing/2014/main" id="{FE09D4D8-06C8-EE4D-9935-80781DBAECB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7B6E-1284-414E-9121-0D32106202B5}"/>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10.3  </a:t>
            </a:r>
            <a:r>
              <a:rPr lang="en-US" dirty="0">
                <a:solidFill>
                  <a:srgbClr val="3380E6"/>
                </a:solidFill>
                <a:latin typeface="Arial"/>
              </a:rPr>
              <a:t>Demonstrating Polymorphic Behavior (Cont.)</a:t>
            </a:r>
          </a:p>
        </p:txBody>
      </p:sp>
      <p:sp>
        <p:nvSpPr>
          <p:cNvPr id="41987" name="Text Placeholder 2">
            <a:extLst>
              <a:ext uri="{FF2B5EF4-FFF2-40B4-BE49-F238E27FC236}">
                <a16:creationId xmlns:a16="http://schemas.microsoft.com/office/drawing/2014/main" id="{E8B6BA45-7D3D-0141-88D5-C1AA55D82EA6}"/>
              </a:ext>
            </a:extLst>
          </p:cNvPr>
          <p:cNvSpPr>
            <a:spLocks noGrp="1"/>
          </p:cNvSpPr>
          <p:nvPr>
            <p:ph type="body" idx="1"/>
          </p:nvPr>
        </p:nvSpPr>
        <p:spPr/>
        <p:txBody>
          <a:bodyPr/>
          <a:lstStyle/>
          <a:p>
            <a:pPr eaLnBrk="1" hangingPunct="1"/>
            <a:r>
              <a:rPr lang="en-US" altLang="zh-CN" sz="2500" dirty="0">
                <a:solidFill>
                  <a:srgbClr val="000000"/>
                </a:solidFill>
                <a:latin typeface="Times New Roman" panose="02020603050405020304" pitchFamily="18" charset="0"/>
                <a:ea typeface="宋体" panose="02010600030101010101" pitchFamily="2" charset="-122"/>
              </a:rPr>
              <a:t>A superclass object cannot be treated as a subclass object, because a superclass object is </a:t>
            </a:r>
            <a:r>
              <a:rPr lang="en-US" altLang="zh-CN" sz="2500" i="1" dirty="0">
                <a:solidFill>
                  <a:srgbClr val="000000"/>
                </a:solidFill>
                <a:latin typeface="Times New Roman" panose="02020603050405020304" pitchFamily="18" charset="0"/>
                <a:ea typeface="宋体" panose="02010600030101010101" pitchFamily="2" charset="-122"/>
              </a:rPr>
              <a:t>not </a:t>
            </a:r>
            <a:r>
              <a:rPr lang="en-US" altLang="zh-CN" sz="2500" dirty="0">
                <a:solidFill>
                  <a:srgbClr val="000000"/>
                </a:solidFill>
                <a:latin typeface="Times New Roman" panose="02020603050405020304" pitchFamily="18" charset="0"/>
                <a:ea typeface="宋体" panose="02010600030101010101" pitchFamily="2" charset="-122"/>
              </a:rPr>
              <a:t>an object of any of its subclasses. </a:t>
            </a:r>
          </a:p>
          <a:p>
            <a:pPr eaLnBrk="1" hangingPunct="1"/>
            <a:r>
              <a:rPr lang="en-US" altLang="zh-CN" sz="2500" dirty="0">
                <a:solidFill>
                  <a:srgbClr val="000000"/>
                </a:solidFill>
                <a:latin typeface="Times New Roman" panose="02020603050405020304" pitchFamily="18" charset="0"/>
                <a:ea typeface="宋体" panose="02010600030101010101" pitchFamily="2" charset="-122"/>
              </a:rPr>
              <a:t>The </a:t>
            </a:r>
            <a:r>
              <a:rPr lang="en-US" altLang="zh-CN" sz="2500" i="1" dirty="0">
                <a:solidFill>
                  <a:srgbClr val="000000"/>
                </a:solidFill>
                <a:latin typeface="Times New Roman" panose="02020603050405020304" pitchFamily="18" charset="0"/>
                <a:ea typeface="宋体" panose="02010600030101010101" pitchFamily="2" charset="-122"/>
              </a:rPr>
              <a:t>is-a </a:t>
            </a:r>
            <a:r>
              <a:rPr lang="en-US" altLang="zh-CN" sz="2500" dirty="0">
                <a:solidFill>
                  <a:srgbClr val="000000"/>
                </a:solidFill>
                <a:latin typeface="Times New Roman" panose="02020603050405020304" pitchFamily="18" charset="0"/>
                <a:ea typeface="宋体" panose="02010600030101010101" pitchFamily="2" charset="-122"/>
              </a:rPr>
              <a:t>relationship applies only up the hierarchy from a subclass to its direct (and indirect) </a:t>
            </a:r>
            <a:r>
              <a:rPr lang="en-US" altLang="zh-CN" sz="2500" dirty="0" err="1">
                <a:solidFill>
                  <a:srgbClr val="000000"/>
                </a:solidFill>
                <a:latin typeface="Times New Roman" panose="02020603050405020304" pitchFamily="18" charset="0"/>
                <a:ea typeface="宋体" panose="02010600030101010101" pitchFamily="2" charset="-122"/>
              </a:rPr>
              <a:t>superclasses</a:t>
            </a:r>
            <a:r>
              <a:rPr lang="en-US" altLang="zh-CN" sz="2500" dirty="0">
                <a:solidFill>
                  <a:srgbClr val="000000"/>
                </a:solidFill>
                <a:latin typeface="Times New Roman" panose="02020603050405020304" pitchFamily="18" charset="0"/>
                <a:ea typeface="宋体" panose="02010600030101010101" pitchFamily="2" charset="-122"/>
              </a:rPr>
              <a:t>, and </a:t>
            </a:r>
            <a:r>
              <a:rPr lang="en-US" altLang="zh-CN" sz="2500" dirty="0">
                <a:solidFill>
                  <a:srgbClr val="FF0000"/>
                </a:solidFill>
                <a:latin typeface="Times New Roman" panose="02020603050405020304" pitchFamily="18" charset="0"/>
                <a:ea typeface="宋体" panose="02010600030101010101" pitchFamily="2" charset="-122"/>
              </a:rPr>
              <a:t>not</a:t>
            </a:r>
            <a:r>
              <a:rPr lang="en-US" altLang="zh-CN" sz="2500" dirty="0">
                <a:solidFill>
                  <a:srgbClr val="000000"/>
                </a:solidFill>
                <a:latin typeface="Times New Roman" panose="02020603050405020304" pitchFamily="18" charset="0"/>
                <a:ea typeface="宋体" panose="02010600030101010101" pitchFamily="2" charset="-122"/>
              </a:rPr>
              <a:t> </a:t>
            </a:r>
            <a:r>
              <a:rPr lang="en-US" altLang="zh-CN" sz="2500" dirty="0">
                <a:solidFill>
                  <a:srgbClr val="FF0000"/>
                </a:solidFill>
                <a:latin typeface="Times New Roman" panose="02020603050405020304" pitchFamily="18" charset="0"/>
                <a:ea typeface="宋体" panose="02010600030101010101" pitchFamily="2" charset="-122"/>
              </a:rPr>
              <a:t>down </a:t>
            </a:r>
            <a:r>
              <a:rPr lang="en-US" altLang="zh-CN" sz="2500" dirty="0">
                <a:solidFill>
                  <a:srgbClr val="000000"/>
                </a:solidFill>
                <a:latin typeface="Times New Roman" panose="02020603050405020304" pitchFamily="18" charset="0"/>
                <a:ea typeface="宋体" panose="02010600030101010101" pitchFamily="2" charset="-122"/>
              </a:rPr>
              <a:t>the hierarchy.</a:t>
            </a:r>
          </a:p>
          <a:p>
            <a:pPr eaLnBrk="1" hangingPunct="1"/>
            <a:r>
              <a:rPr lang="en-US" altLang="zh-CN" sz="2500" dirty="0">
                <a:solidFill>
                  <a:srgbClr val="000000"/>
                </a:solidFill>
                <a:latin typeface="Times New Roman" panose="02020603050405020304" pitchFamily="18" charset="0"/>
                <a:ea typeface="宋体" panose="02010600030101010101" pitchFamily="2" charset="-122"/>
              </a:rPr>
              <a:t>The Java compiler </a:t>
            </a:r>
            <a:r>
              <a:rPr lang="en-US" altLang="zh-CN" sz="2500" i="1" dirty="0">
                <a:solidFill>
                  <a:srgbClr val="000000"/>
                </a:solidFill>
                <a:latin typeface="Times New Roman" panose="02020603050405020304" pitchFamily="18" charset="0"/>
                <a:ea typeface="宋体" panose="02010600030101010101" pitchFamily="2" charset="-122"/>
              </a:rPr>
              <a:t>does </a:t>
            </a:r>
            <a:r>
              <a:rPr lang="en-US" altLang="zh-CN" sz="2500" dirty="0">
                <a:solidFill>
                  <a:srgbClr val="000000"/>
                </a:solidFill>
                <a:latin typeface="Times New Roman" panose="02020603050405020304" pitchFamily="18" charset="0"/>
                <a:ea typeface="宋体" panose="02010600030101010101" pitchFamily="2" charset="-122"/>
              </a:rPr>
              <a:t>allow the </a:t>
            </a:r>
            <a:r>
              <a:rPr lang="en-US" altLang="zh-CN" sz="2500" dirty="0">
                <a:solidFill>
                  <a:srgbClr val="FF0000"/>
                </a:solidFill>
                <a:latin typeface="Times New Roman" panose="02020603050405020304" pitchFamily="18" charset="0"/>
                <a:ea typeface="宋体" panose="02010600030101010101" pitchFamily="2" charset="-122"/>
              </a:rPr>
              <a:t>assignment of a superclass reference to a subclass variable </a:t>
            </a:r>
            <a:r>
              <a:rPr lang="en-US" altLang="zh-CN" sz="2500" dirty="0">
                <a:solidFill>
                  <a:srgbClr val="000000"/>
                </a:solidFill>
                <a:latin typeface="Times New Roman" panose="02020603050405020304" pitchFamily="18" charset="0"/>
                <a:ea typeface="宋体" panose="02010600030101010101" pitchFamily="2" charset="-122"/>
              </a:rPr>
              <a:t>if you explicitly cast the superclass reference to the subclass type</a:t>
            </a:r>
          </a:p>
          <a:p>
            <a:pPr lvl="1" eaLnBrk="1" hangingPunct="1"/>
            <a:r>
              <a:rPr lang="en-US" altLang="zh-CN" sz="2100" dirty="0">
                <a:solidFill>
                  <a:srgbClr val="000000"/>
                </a:solidFill>
                <a:latin typeface="Times New Roman" panose="02020603050405020304" pitchFamily="18" charset="0"/>
                <a:ea typeface="宋体" panose="02010600030101010101" pitchFamily="2" charset="-122"/>
              </a:rPr>
              <a:t>A technique known as </a:t>
            </a:r>
            <a:r>
              <a:rPr lang="en-US" altLang="zh-CN" sz="2100" dirty="0" err="1">
                <a:solidFill>
                  <a:srgbClr val="FF0000"/>
                </a:solidFill>
                <a:latin typeface="Times New Roman" panose="02020603050405020304" pitchFamily="18" charset="0"/>
                <a:ea typeface="宋体" panose="02010600030101010101" pitchFamily="2" charset="-122"/>
              </a:rPr>
              <a:t>downcasting</a:t>
            </a:r>
            <a:r>
              <a:rPr lang="en-US" altLang="zh-CN" sz="2100" dirty="0">
                <a:solidFill>
                  <a:srgbClr val="000000"/>
                </a:solidFill>
                <a:latin typeface="Times New Roman" panose="02020603050405020304" pitchFamily="18" charset="0"/>
                <a:ea typeface="宋体" panose="02010600030101010101" pitchFamily="2" charset="-122"/>
              </a:rPr>
              <a:t> that enables a program to invoke subclass methods that are not in the superclass. </a:t>
            </a:r>
          </a:p>
        </p:txBody>
      </p:sp>
      <p:sp>
        <p:nvSpPr>
          <p:cNvPr id="4" name="Footer Placeholder 3">
            <a:extLst>
              <a:ext uri="{FF2B5EF4-FFF2-40B4-BE49-F238E27FC236}">
                <a16:creationId xmlns:a16="http://schemas.microsoft.com/office/drawing/2014/main" id="{C6A0B6AF-BD29-CC42-82D0-9F324D39600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h10imageslides_Page_05.png">
            <a:extLst>
              <a:ext uri="{FF2B5EF4-FFF2-40B4-BE49-F238E27FC236}">
                <a16:creationId xmlns:a16="http://schemas.microsoft.com/office/drawing/2014/main" id="{CC13AB58-98B8-CF4C-BF4E-FB5020000EAD}"/>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925C318-3D44-5F4E-AC97-25E58C7E266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10imageslides_Page_06.png">
            <a:extLst>
              <a:ext uri="{FF2B5EF4-FFF2-40B4-BE49-F238E27FC236}">
                <a16:creationId xmlns:a16="http://schemas.microsoft.com/office/drawing/2014/main" id="{ECEB149E-B32D-CF49-8C94-B3251DB91F83}"/>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EA33391-8945-7C46-AE16-9A3F327FD24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h10imageslides_Page_07.png">
            <a:extLst>
              <a:ext uri="{FF2B5EF4-FFF2-40B4-BE49-F238E27FC236}">
                <a16:creationId xmlns:a16="http://schemas.microsoft.com/office/drawing/2014/main" id="{6F8FACA7-E5B3-374C-AAB6-E502FE85A6E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1B5340D-57A2-8241-A8D5-3EF884CB92D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h10imageslides_Page_01.png">
            <a:extLst>
              <a:ext uri="{FF2B5EF4-FFF2-40B4-BE49-F238E27FC236}">
                <a16:creationId xmlns:a16="http://schemas.microsoft.com/office/drawing/2014/main" id="{7FE8DDB0-2473-CD49-9D0E-35CAA9CA90FC}"/>
              </a:ext>
            </a:extLst>
          </p:cNvPr>
          <p:cNvPicPr>
            <a:picLocks noGrp="1" noChangeAspect="1"/>
          </p:cNvPicPr>
          <p:nvPr isPhoto="1"/>
        </p:nvPicPr>
        <p:blipFill>
          <a:blip r:embed="rId3">
            <a:extLst>
              <a:ext uri="{28A0092B-C50C-407E-A947-70E740481C1C}">
                <a14:useLocalDpi xmlns:a14="http://schemas.microsoft.com/office/drawing/2010/main" val="0"/>
              </a:ext>
            </a:extLst>
          </a:blip>
          <a:srcRect r="39999" b="36259"/>
          <a:stretch>
            <a:fillRect/>
          </a:stretch>
        </p:blipFill>
        <p:spPr bwMode="auto">
          <a:xfrm>
            <a:off x="0" y="0"/>
            <a:ext cx="9031288"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BF89006-A9D0-B44C-892F-46B235D063B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B478-B300-3843-928C-D2AC38050605}"/>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10.3  </a:t>
            </a:r>
            <a:r>
              <a:rPr lang="en-US">
                <a:solidFill>
                  <a:srgbClr val="3380E6"/>
                </a:solidFill>
                <a:latin typeface="Arial"/>
              </a:rPr>
              <a:t>Demonstrating Polymorphic Behavior (Cont.)</a:t>
            </a:r>
          </a:p>
        </p:txBody>
      </p:sp>
      <p:sp>
        <p:nvSpPr>
          <p:cNvPr id="50179" name="Text Placeholder 2">
            <a:extLst>
              <a:ext uri="{FF2B5EF4-FFF2-40B4-BE49-F238E27FC236}">
                <a16:creationId xmlns:a16="http://schemas.microsoft.com/office/drawing/2014/main" id="{58C7F2E8-2B1C-F646-AC7A-E83422195B20}"/>
              </a:ext>
            </a:extLst>
          </p:cNvPr>
          <p:cNvSpPr>
            <a:spLocks noGrp="1"/>
          </p:cNvSpPr>
          <p:nvPr>
            <p:ph type="body" idx="1"/>
          </p:nvPr>
        </p:nvSpPr>
        <p:spPr/>
        <p:txBody>
          <a:bodyPr/>
          <a:lstStyle/>
          <a:p>
            <a:pPr eaLnBrk="1" hangingPunct="1">
              <a:lnSpc>
                <a:spcPct val="150000"/>
              </a:lnSpc>
            </a:pPr>
            <a:r>
              <a:rPr lang="en-US" altLang="zh-CN" sz="2500">
                <a:solidFill>
                  <a:srgbClr val="000000"/>
                </a:solidFill>
                <a:latin typeface="Times New Roman" panose="02020603050405020304" pitchFamily="18" charset="0"/>
                <a:ea typeface="宋体" panose="02010600030101010101" pitchFamily="2" charset="-122"/>
              </a:rPr>
              <a:t>When the </a:t>
            </a:r>
            <a:r>
              <a:rPr lang="en-US" altLang="zh-CN" sz="2500">
                <a:solidFill>
                  <a:srgbClr val="FF0000"/>
                </a:solidFill>
                <a:latin typeface="Times New Roman" panose="02020603050405020304" pitchFamily="18" charset="0"/>
                <a:ea typeface="宋体" panose="02010600030101010101" pitchFamily="2" charset="-122"/>
              </a:rPr>
              <a:t>compiler</a:t>
            </a:r>
            <a:r>
              <a:rPr lang="en-US" altLang="zh-CN" sz="2500">
                <a:solidFill>
                  <a:srgbClr val="000000"/>
                </a:solidFill>
                <a:latin typeface="Times New Roman" panose="02020603050405020304" pitchFamily="18" charset="0"/>
                <a:ea typeface="宋体" panose="02010600030101010101" pitchFamily="2" charset="-122"/>
              </a:rPr>
              <a:t> encounters a method call made through a variable, the compiler determines if the method can be called by checking the variable’s class type. </a:t>
            </a:r>
          </a:p>
          <a:p>
            <a:pPr eaLnBrk="1" hangingPunct="1">
              <a:lnSpc>
                <a:spcPct val="150000"/>
              </a:lnSpc>
            </a:pPr>
            <a:r>
              <a:rPr lang="en-US" altLang="zh-CN" sz="2500">
                <a:solidFill>
                  <a:srgbClr val="000000"/>
                </a:solidFill>
                <a:latin typeface="Times New Roman" panose="02020603050405020304" pitchFamily="18" charset="0"/>
                <a:ea typeface="宋体" panose="02010600030101010101" pitchFamily="2" charset="-122"/>
              </a:rPr>
              <a:t>At </a:t>
            </a:r>
            <a:r>
              <a:rPr lang="en-US" altLang="zh-CN" sz="2500">
                <a:solidFill>
                  <a:srgbClr val="FF0000"/>
                </a:solidFill>
                <a:latin typeface="Times New Roman" panose="02020603050405020304" pitchFamily="18" charset="0"/>
                <a:ea typeface="宋体" panose="02010600030101010101" pitchFamily="2" charset="-122"/>
              </a:rPr>
              <a:t>execution time</a:t>
            </a:r>
            <a:r>
              <a:rPr lang="en-US" altLang="zh-CN" sz="2500">
                <a:solidFill>
                  <a:srgbClr val="000000"/>
                </a:solidFill>
                <a:latin typeface="Times New Roman" panose="02020603050405020304" pitchFamily="18" charset="0"/>
                <a:ea typeface="宋体" panose="02010600030101010101" pitchFamily="2" charset="-122"/>
              </a:rPr>
              <a:t>, the type of the object to which the variable refers determines the actual method to use. </a:t>
            </a:r>
          </a:p>
          <a:p>
            <a:pPr lvl="1" eaLnBrk="1" hangingPunct="1">
              <a:lnSpc>
                <a:spcPct val="150000"/>
              </a:lnSpc>
            </a:pPr>
            <a:r>
              <a:rPr lang="en-US" altLang="zh-CN" sz="2100">
                <a:solidFill>
                  <a:srgbClr val="000000"/>
                </a:solidFill>
                <a:latin typeface="Times New Roman" panose="02020603050405020304" pitchFamily="18" charset="0"/>
                <a:ea typeface="宋体" panose="02010600030101010101" pitchFamily="2" charset="-122"/>
              </a:rPr>
              <a:t>This process is called dynamic binding.</a:t>
            </a:r>
          </a:p>
        </p:txBody>
      </p:sp>
      <p:sp>
        <p:nvSpPr>
          <p:cNvPr id="4" name="Footer Placeholder 3">
            <a:extLst>
              <a:ext uri="{FF2B5EF4-FFF2-40B4-BE49-F238E27FC236}">
                <a16:creationId xmlns:a16="http://schemas.microsoft.com/office/drawing/2014/main" id="{79A52048-0ABA-B84D-BA22-11BBAFA82B8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FD62-9A56-714D-AA4C-0909B2BD0431}"/>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10.4  </a:t>
            </a:r>
            <a:r>
              <a:rPr lang="en-US" dirty="0">
                <a:solidFill>
                  <a:srgbClr val="3380E6"/>
                </a:solidFill>
                <a:latin typeface="Arial"/>
              </a:rPr>
              <a:t>Abstract Classes and Methods</a:t>
            </a:r>
          </a:p>
        </p:txBody>
      </p:sp>
      <p:sp>
        <p:nvSpPr>
          <p:cNvPr id="30723" name="Text Placeholder 2">
            <a:extLst>
              <a:ext uri="{FF2B5EF4-FFF2-40B4-BE49-F238E27FC236}">
                <a16:creationId xmlns:a16="http://schemas.microsoft.com/office/drawing/2014/main" id="{AC1A641D-5E01-944E-BA26-366E42EF3267}"/>
              </a:ext>
            </a:extLst>
          </p:cNvPr>
          <p:cNvSpPr>
            <a:spLocks noGrp="1"/>
          </p:cNvSpPr>
          <p:nvPr>
            <p:ph type="body" idx="1"/>
          </p:nvPr>
        </p:nvSpPr>
        <p:spPr/>
        <p:txBody>
          <a:bodyPr/>
          <a:lstStyle/>
          <a:p>
            <a:pPr eaLnBrk="1" hangingPunct="1"/>
            <a:r>
              <a:rPr lang="en-US" altLang="zh-CN" sz="2500">
                <a:solidFill>
                  <a:srgbClr val="FF0000"/>
                </a:solidFill>
                <a:latin typeface="Times New Roman" panose="02020603050405020304" pitchFamily="18" charset="0"/>
                <a:ea typeface="宋体" panose="02010600030101010101" pitchFamily="2" charset="-122"/>
              </a:rPr>
              <a:t>Abstract classes</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Sometimes it’s useful to declare classes for which you </a:t>
            </a:r>
            <a:r>
              <a:rPr lang="en-US" altLang="zh-CN" sz="2100">
                <a:solidFill>
                  <a:srgbClr val="FF0000"/>
                </a:solidFill>
                <a:latin typeface="Times New Roman" panose="02020603050405020304" pitchFamily="18" charset="0"/>
                <a:ea typeface="宋体" panose="02010600030101010101" pitchFamily="2" charset="-122"/>
              </a:rPr>
              <a:t>never intend to create objects.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Used only as superclasses in inheritance hierarchies, so they are sometimes called </a:t>
            </a:r>
            <a:r>
              <a:rPr lang="en-US" altLang="zh-CN" sz="2100">
                <a:solidFill>
                  <a:srgbClr val="0000FF"/>
                </a:solidFill>
                <a:latin typeface="Times New Roman" panose="02020603050405020304" pitchFamily="18" charset="0"/>
                <a:ea typeface="宋体" panose="02010600030101010101" pitchFamily="2" charset="-122"/>
              </a:rPr>
              <a:t>abstract superclasses</a:t>
            </a:r>
            <a:r>
              <a:rPr lang="en-US" altLang="zh-CN" sz="21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Cannot be used to instantiate objects—abstract classes are incomplete.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Subclasses must declare the “missing pieces” to become “concrete” classes, from which you can instantiate objects; otherwise, these subclasses, too, will be abstract. </a:t>
            </a:r>
          </a:p>
          <a:p>
            <a:pPr eaLnBrk="1" hangingPunct="1"/>
            <a:r>
              <a:rPr lang="en-US" altLang="zh-CN" sz="2500">
                <a:solidFill>
                  <a:srgbClr val="000000"/>
                </a:solidFill>
                <a:latin typeface="Times New Roman" panose="02020603050405020304" pitchFamily="18" charset="0"/>
                <a:ea typeface="宋体" panose="02010600030101010101" pitchFamily="2" charset="-122"/>
              </a:rPr>
              <a:t>An abstract class provides a superclass from which other classes can inherit and thus share a common design. </a:t>
            </a:r>
          </a:p>
        </p:txBody>
      </p:sp>
      <p:sp>
        <p:nvSpPr>
          <p:cNvPr id="4" name="Footer Placeholder 3">
            <a:extLst>
              <a:ext uri="{FF2B5EF4-FFF2-40B4-BE49-F238E27FC236}">
                <a16:creationId xmlns:a16="http://schemas.microsoft.com/office/drawing/2014/main" id="{C6065856-A723-7B48-96B5-D4EA7FB379CB}"/>
              </a:ext>
            </a:extLst>
          </p:cNvPr>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7" dur="500"/>
                                        <p:tgtEl>
                                          <p:spTgt spid="30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22" dur="500"/>
                                        <p:tgtEl>
                                          <p:spTgt spid="30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7" dur="500"/>
                                        <p:tgtEl>
                                          <p:spTgt spid="30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32"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1F61-DB54-FC48-A383-FD0DCB672BD1}"/>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10.4  </a:t>
            </a:r>
            <a:r>
              <a:rPr lang="en-US">
                <a:solidFill>
                  <a:srgbClr val="3380E6"/>
                </a:solidFill>
                <a:latin typeface="Arial"/>
              </a:rPr>
              <a:t>Abstract Classes and Methods (Cont.)</a:t>
            </a:r>
          </a:p>
        </p:txBody>
      </p:sp>
      <p:sp>
        <p:nvSpPr>
          <p:cNvPr id="31747" name="Text Placeholder 2">
            <a:extLst>
              <a:ext uri="{FF2B5EF4-FFF2-40B4-BE49-F238E27FC236}">
                <a16:creationId xmlns:a16="http://schemas.microsoft.com/office/drawing/2014/main" id="{19A2FE33-303C-A14E-9AA2-C54514542A82}"/>
              </a:ext>
            </a:extLst>
          </p:cNvPr>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Classes that can be used to instantiate objects are called </a:t>
            </a:r>
            <a:r>
              <a:rPr lang="en-US" altLang="zh-CN" dirty="0">
                <a:solidFill>
                  <a:srgbClr val="FF0000"/>
                </a:solidFill>
                <a:latin typeface="Times New Roman" panose="02020603050405020304" pitchFamily="18" charset="0"/>
                <a:ea typeface="宋体" panose="02010600030101010101" pitchFamily="2" charset="-122"/>
              </a:rPr>
              <a:t>concrete classes</a:t>
            </a:r>
            <a:r>
              <a:rPr lang="en-US" altLang="zh-CN" dirty="0">
                <a:solidFill>
                  <a:srgbClr val="000000"/>
                </a:solidFill>
                <a:latin typeface="Times New Roman" panose="02020603050405020304" pitchFamily="18" charset="0"/>
                <a:ea typeface="宋体" panose="02010600030101010101" pitchFamily="2" charset="-122"/>
              </a:rPr>
              <a:t>. </a:t>
            </a:r>
          </a:p>
          <a:p>
            <a:pPr lvl="1"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Such classes provide implementations of every method they declare (some of the implementations can be inherited).</a:t>
            </a:r>
          </a:p>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Abstract </a:t>
            </a:r>
            <a:r>
              <a:rPr lang="en-US" altLang="zh-CN" dirty="0" err="1">
                <a:solidFill>
                  <a:srgbClr val="000000"/>
                </a:solidFill>
                <a:latin typeface="Times New Roman" panose="02020603050405020304" pitchFamily="18" charset="0"/>
                <a:ea typeface="宋体" panose="02010600030101010101" pitchFamily="2" charset="-122"/>
              </a:rPr>
              <a:t>superclasses</a:t>
            </a:r>
            <a:r>
              <a:rPr lang="en-US" altLang="zh-CN" dirty="0">
                <a:solidFill>
                  <a:srgbClr val="000000"/>
                </a:solidFill>
                <a:latin typeface="Times New Roman" panose="02020603050405020304" pitchFamily="18" charset="0"/>
                <a:ea typeface="宋体" panose="02010600030101010101" pitchFamily="2" charset="-122"/>
              </a:rPr>
              <a:t> are </a:t>
            </a:r>
            <a:r>
              <a:rPr lang="en-US" altLang="zh-CN" dirty="0">
                <a:solidFill>
                  <a:srgbClr val="FF0000"/>
                </a:solidFill>
                <a:latin typeface="Times New Roman" panose="02020603050405020304" pitchFamily="18" charset="0"/>
                <a:ea typeface="宋体" panose="02010600030101010101" pitchFamily="2" charset="-122"/>
              </a:rPr>
              <a:t>too general to create real objects</a:t>
            </a:r>
            <a:r>
              <a:rPr lang="en-US" altLang="zh-CN" dirty="0">
                <a:solidFill>
                  <a:srgbClr val="000000"/>
                </a:solidFill>
                <a:latin typeface="Times New Roman" panose="02020603050405020304" pitchFamily="18" charset="0"/>
                <a:ea typeface="宋体" panose="02010600030101010101" pitchFamily="2" charset="-122"/>
              </a:rPr>
              <a:t>—they specify only what is common among subclasses. </a:t>
            </a:r>
          </a:p>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Concrete classes provide the specifics that make it reasonable to instantiate objects.</a:t>
            </a:r>
          </a:p>
          <a:p>
            <a:pPr eaLnBrk="1" hangingPunct="1">
              <a:lnSpc>
                <a:spcPct val="90000"/>
              </a:lnSpc>
            </a:pPr>
            <a:r>
              <a:rPr lang="en-US" altLang="zh-CN" dirty="0">
                <a:solidFill>
                  <a:srgbClr val="000000"/>
                </a:solidFill>
                <a:latin typeface="Times New Roman" panose="02020603050405020304" pitchFamily="18" charset="0"/>
                <a:ea typeface="宋体" panose="02010600030101010101" pitchFamily="2" charset="-122"/>
              </a:rPr>
              <a:t>Not all hierarchies contain abstract classes. </a:t>
            </a:r>
          </a:p>
        </p:txBody>
      </p:sp>
      <p:sp>
        <p:nvSpPr>
          <p:cNvPr id="4" name="Footer Placeholder 3">
            <a:extLst>
              <a:ext uri="{FF2B5EF4-FFF2-40B4-BE49-F238E27FC236}">
                <a16:creationId xmlns:a16="http://schemas.microsoft.com/office/drawing/2014/main" id="{FE5F56A9-560C-4D42-8722-5001EFE17031}"/>
              </a:ext>
            </a:extLst>
          </p:cNvPr>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5" dur="500"/>
                                        <p:tgtEl>
                                          <p:spTgt spid="3174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20" dur="500"/>
                                        <p:tgtEl>
                                          <p:spTgt spid="317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1747">
                                            <p:txEl>
                                              <p:pRg st="4" end="4"/>
                                            </p:txEl>
                                          </p:spTgt>
                                        </p:tgtEl>
                                        <p:attrNameLst>
                                          <p:attrName>style.visibility</p:attrName>
                                        </p:attrNameLst>
                                      </p:cBhvr>
                                      <p:to>
                                        <p:strVal val="visible"/>
                                      </p:to>
                                    </p:set>
                                    <p:animEffect transition="in" filter="blinds(horizontal)">
                                      <p:cBhvr>
                                        <p:cTn id="25"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F80A-8E38-224A-AE71-912940E8D8A3}"/>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10.4  </a:t>
            </a:r>
            <a:r>
              <a:rPr lang="en-US">
                <a:solidFill>
                  <a:srgbClr val="3380E6"/>
                </a:solidFill>
                <a:latin typeface="Arial"/>
              </a:rPr>
              <a:t>Abstract Classes and Methods (Cont.)</a:t>
            </a:r>
          </a:p>
        </p:txBody>
      </p:sp>
      <p:sp>
        <p:nvSpPr>
          <p:cNvPr id="56323" name="Text Placeholder 2">
            <a:extLst>
              <a:ext uri="{FF2B5EF4-FFF2-40B4-BE49-F238E27FC236}">
                <a16:creationId xmlns:a16="http://schemas.microsoft.com/office/drawing/2014/main" id="{570E60CC-028E-564D-925F-439D75BF8781}"/>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Programmers often write client code that uses only abstract superclass types to reduce client code’s dependencies on a range of subclass types.</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You can write a method with a parameter of an abstract superclass type.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When called, such a method can receive an object of any concrete class that directly or indirectly extends the superclass specified as the parameter’s type. </a:t>
            </a:r>
          </a:p>
          <a:p>
            <a:pPr eaLnBrk="1" hangingPunct="1"/>
            <a:r>
              <a:rPr lang="en-US" altLang="zh-CN" dirty="0">
                <a:solidFill>
                  <a:srgbClr val="000000"/>
                </a:solidFill>
                <a:latin typeface="Times New Roman" panose="02020603050405020304" pitchFamily="18" charset="0"/>
                <a:ea typeface="宋体" panose="02010600030101010101" pitchFamily="2" charset="-122"/>
              </a:rPr>
              <a:t>Abstract classes sometimes constitute several levels of a hierarchy. </a:t>
            </a:r>
          </a:p>
        </p:txBody>
      </p:sp>
      <p:sp>
        <p:nvSpPr>
          <p:cNvPr id="4" name="Footer Placeholder 3">
            <a:extLst>
              <a:ext uri="{FF2B5EF4-FFF2-40B4-BE49-F238E27FC236}">
                <a16:creationId xmlns:a16="http://schemas.microsoft.com/office/drawing/2014/main" id="{70F62E27-F309-AD44-8412-140F225C27E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BBE5-E533-4E4E-B021-1697F075ACD4}"/>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10.4  </a:t>
            </a:r>
            <a:r>
              <a:rPr lang="en-US">
                <a:solidFill>
                  <a:srgbClr val="3380E6"/>
                </a:solidFill>
                <a:latin typeface="Arial"/>
              </a:rPr>
              <a:t>Abstract Classes and Methods (Cont.)</a:t>
            </a:r>
          </a:p>
        </p:txBody>
      </p:sp>
      <p:sp>
        <p:nvSpPr>
          <p:cNvPr id="33795" name="Text Placeholder 2">
            <a:extLst>
              <a:ext uri="{FF2B5EF4-FFF2-40B4-BE49-F238E27FC236}">
                <a16:creationId xmlns:a16="http://schemas.microsoft.com/office/drawing/2014/main" id="{8EC99952-3A78-DA45-8A93-C0AFF8EA3623}"/>
              </a:ext>
            </a:extLst>
          </p:cNvPr>
          <p:cNvSpPr>
            <a:spLocks noGrp="1"/>
          </p:cNvSpPr>
          <p:nvPr>
            <p:ph type="body" idx="1"/>
          </p:nvPr>
        </p:nvSpPr>
        <p:spPr>
          <a:xfrm>
            <a:off x="457200" y="1481138"/>
            <a:ext cx="8305800" cy="4919662"/>
          </a:xfrm>
        </p:spPr>
        <p:txBody>
          <a:bodyPr/>
          <a:lstStyle/>
          <a:p>
            <a:pPr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You make a class abstract by declaring it with keyword </a:t>
            </a:r>
            <a:r>
              <a:rPr lang="en-US" altLang="zh-CN" sz="2400" dirty="0">
                <a:solidFill>
                  <a:srgbClr val="FF0000"/>
                </a:solidFill>
                <a:latin typeface="LucidaSansTypewriter" pitchFamily="49" charset="0"/>
                <a:ea typeface="宋体" panose="02010600030101010101" pitchFamily="2" charset="-122"/>
              </a:rPr>
              <a:t>abstract</a:t>
            </a:r>
            <a:r>
              <a:rPr lang="en-US" altLang="zh-CN" sz="2400" dirty="0">
                <a:solidFill>
                  <a:srgbClr val="000000"/>
                </a:solidFill>
                <a:latin typeface="Times New Roman" panose="02020603050405020304" pitchFamily="18" charset="0"/>
                <a:ea typeface="宋体" panose="02010600030101010101" pitchFamily="2" charset="-122"/>
              </a:rPr>
              <a:t>. </a:t>
            </a:r>
          </a:p>
          <a:p>
            <a:pPr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An abstract class normally contains </a:t>
            </a:r>
            <a:r>
              <a:rPr lang="en-US" altLang="zh-CN" sz="2400" dirty="0">
                <a:solidFill>
                  <a:srgbClr val="FF0000"/>
                </a:solidFill>
                <a:latin typeface="Times New Roman" panose="02020603050405020304" pitchFamily="18" charset="0"/>
                <a:ea typeface="宋体" panose="02010600030101010101" pitchFamily="2" charset="-122"/>
              </a:rPr>
              <a:t>one or more abstract methods</a:t>
            </a:r>
            <a:r>
              <a:rPr lang="en-US" altLang="zh-CN" sz="2400" dirty="0">
                <a:solidFill>
                  <a:srgbClr val="000000"/>
                </a:solidFill>
                <a:latin typeface="Times New Roman" panose="02020603050405020304" pitchFamily="18" charset="0"/>
                <a:ea typeface="宋体" panose="02010600030101010101" pitchFamily="2" charset="-122"/>
              </a:rPr>
              <a:t>. </a:t>
            </a:r>
          </a:p>
          <a:p>
            <a:pPr lvl="1"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An abstract method is one with keyword </a:t>
            </a:r>
            <a:r>
              <a:rPr lang="en-US" altLang="zh-CN" sz="2400" dirty="0">
                <a:solidFill>
                  <a:srgbClr val="000000"/>
                </a:solidFill>
                <a:latin typeface="Lucida Console" panose="020B0609040504020204" pitchFamily="49" charset="0"/>
                <a:ea typeface="宋体" panose="02010600030101010101" pitchFamily="2" charset="-122"/>
              </a:rPr>
              <a:t>abstract</a:t>
            </a:r>
            <a:r>
              <a:rPr lang="en-US" altLang="zh-CN" sz="2400" dirty="0">
                <a:solidFill>
                  <a:srgbClr val="000000"/>
                </a:solidFill>
                <a:latin typeface="Times New Roman" panose="02020603050405020304" pitchFamily="18" charset="0"/>
                <a:ea typeface="宋体" panose="02010600030101010101" pitchFamily="2" charset="-122"/>
              </a:rPr>
              <a:t> in its </a:t>
            </a:r>
            <a:r>
              <a:rPr lang="en-US" altLang="zh-CN" sz="2400" dirty="0" err="1">
                <a:solidFill>
                  <a:srgbClr val="000000"/>
                </a:solidFill>
                <a:latin typeface="Times New Roman" panose="02020603050405020304" pitchFamily="18" charset="0"/>
                <a:ea typeface="宋体" panose="02010600030101010101" pitchFamily="2" charset="-122"/>
              </a:rPr>
              <a:t>declara-tion</a:t>
            </a:r>
            <a:r>
              <a:rPr lang="en-US" altLang="zh-CN" sz="2400" dirty="0">
                <a:solidFill>
                  <a:srgbClr val="000000"/>
                </a:solidFill>
                <a:latin typeface="Times New Roman" panose="02020603050405020304" pitchFamily="18" charset="0"/>
                <a:ea typeface="宋体" panose="02010600030101010101" pitchFamily="2" charset="-122"/>
              </a:rPr>
              <a:t>, as in</a:t>
            </a:r>
          </a:p>
          <a:p>
            <a:pPr lvl="2" eaLnBrk="1" hangingPunct="1">
              <a:lnSpc>
                <a:spcPct val="80000"/>
              </a:lnSpc>
              <a:buFont typeface="Wingdings 2" pitchFamily="2" charset="2"/>
              <a:buNone/>
            </a:pPr>
            <a:r>
              <a:rPr lang="en-US" altLang="zh-CN" sz="2400" dirty="0">
                <a:solidFill>
                  <a:srgbClr val="0000FF"/>
                </a:solidFill>
                <a:latin typeface="Lucida Console" panose="020B0609040504020204" pitchFamily="49" charset="0"/>
                <a:ea typeface="宋体" panose="02010600030101010101" pitchFamily="2" charset="-122"/>
              </a:rPr>
              <a:t>	</a:t>
            </a:r>
            <a:r>
              <a:rPr lang="en-US" altLang="zh-CN" sz="2400" dirty="0">
                <a:solidFill>
                  <a:srgbClr val="FF0000"/>
                </a:solidFill>
                <a:latin typeface="Lucida Console" panose="020B0609040504020204" pitchFamily="49" charset="0"/>
                <a:ea typeface="宋体" panose="02010600030101010101" pitchFamily="2" charset="-122"/>
              </a:rPr>
              <a:t>public abstract void draw(); </a:t>
            </a:r>
            <a:r>
              <a:rPr lang="en-US" altLang="zh-CN" sz="2400" dirty="0">
                <a:solidFill>
                  <a:srgbClr val="00BF00"/>
                </a:solidFill>
                <a:latin typeface="Lucida Console" panose="020B0609040504020204" pitchFamily="49" charset="0"/>
                <a:ea typeface="宋体" panose="02010600030101010101" pitchFamily="2" charset="-122"/>
              </a:rPr>
              <a:t>// abstract method</a:t>
            </a:r>
          </a:p>
          <a:p>
            <a:pPr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Abstract methods do not provide implementations. </a:t>
            </a:r>
          </a:p>
          <a:p>
            <a:pPr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A class that contains abstract methods must be an abstract class. </a:t>
            </a:r>
          </a:p>
          <a:p>
            <a:pPr eaLnBrk="1" hangingPunct="1">
              <a:lnSpc>
                <a:spcPct val="80000"/>
              </a:lnSpc>
            </a:pPr>
            <a:r>
              <a:rPr lang="en-US" altLang="zh-CN" sz="2400" dirty="0">
                <a:solidFill>
                  <a:srgbClr val="000000"/>
                </a:solidFill>
                <a:latin typeface="Times New Roman" panose="02020603050405020304" pitchFamily="18" charset="0"/>
                <a:ea typeface="宋体" panose="02010600030101010101" pitchFamily="2" charset="-122"/>
              </a:rPr>
              <a:t>Each concrete subclass of an abstract superclass also must provide concrete implementations of each of the superclass’s abstract methods.</a:t>
            </a:r>
          </a:p>
          <a:p>
            <a:pPr eaLnBrk="1" hangingPunct="1">
              <a:lnSpc>
                <a:spcPct val="80000"/>
              </a:lnSpc>
            </a:pPr>
            <a:r>
              <a:rPr lang="en-US" altLang="zh-CN" sz="2400" dirty="0">
                <a:solidFill>
                  <a:srgbClr val="FF0000"/>
                </a:solidFill>
                <a:latin typeface="Times New Roman" panose="02020603050405020304" pitchFamily="18" charset="0"/>
                <a:ea typeface="宋体" panose="02010600030101010101" pitchFamily="2" charset="-122"/>
              </a:rPr>
              <a:t>Constructors and </a:t>
            </a:r>
            <a:r>
              <a:rPr lang="en-US" altLang="zh-CN" sz="2400" dirty="0">
                <a:solidFill>
                  <a:srgbClr val="FF0000"/>
                </a:solidFill>
                <a:latin typeface="Lucida Console" panose="020B0609040504020204" pitchFamily="49" charset="0"/>
                <a:ea typeface="宋体" panose="02010600030101010101" pitchFamily="2" charset="-122"/>
              </a:rPr>
              <a:t>static</a:t>
            </a:r>
            <a:r>
              <a:rPr lang="en-US" altLang="zh-CN" sz="2400" dirty="0">
                <a:solidFill>
                  <a:srgbClr val="FF0000"/>
                </a:solidFill>
                <a:latin typeface="Times New Roman" panose="02020603050405020304" pitchFamily="18" charset="0"/>
                <a:ea typeface="宋体" panose="02010600030101010101" pitchFamily="2" charset="-122"/>
              </a:rPr>
              <a:t> methods cannot be declared </a:t>
            </a:r>
            <a:r>
              <a:rPr lang="en-US" altLang="zh-CN" sz="2400" dirty="0">
                <a:solidFill>
                  <a:srgbClr val="FF0000"/>
                </a:solidFill>
                <a:latin typeface="Lucida Console" panose="020B0609040504020204" pitchFamily="49" charset="0"/>
                <a:ea typeface="宋体" panose="02010600030101010101" pitchFamily="2" charset="-122"/>
              </a:rPr>
              <a:t>abstract</a:t>
            </a:r>
            <a:r>
              <a:rPr lang="en-US" altLang="zh-CN" sz="2400" dirty="0">
                <a:solidFill>
                  <a:srgbClr val="FF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935E86DF-B45C-7A42-9EF3-C12B84D438E2}"/>
              </a:ext>
            </a:extLst>
          </p:cNvPr>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5" dur="500"/>
                                        <p:tgtEl>
                                          <p:spTgt spid="3379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18" dur="500"/>
                                        <p:tgtEl>
                                          <p:spTgt spid="3379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23" dur="500"/>
                                        <p:tgtEl>
                                          <p:spTgt spid="3379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3795">
                                            <p:txEl>
                                              <p:pRg st="5" end="5"/>
                                            </p:txEl>
                                          </p:spTgt>
                                        </p:tgtEl>
                                        <p:attrNameLst>
                                          <p:attrName>style.visibility</p:attrName>
                                        </p:attrNameLst>
                                      </p:cBhvr>
                                      <p:to>
                                        <p:strVal val="visible"/>
                                      </p:to>
                                    </p:set>
                                    <p:animEffect transition="in" filter="blinds(horizontal)">
                                      <p:cBhvr>
                                        <p:cTn id="28" dur="500"/>
                                        <p:tgtEl>
                                          <p:spTgt spid="3379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animEffect transition="in" filter="blinds(horizontal)">
                                      <p:cBhvr>
                                        <p:cTn id="33" dur="500"/>
                                        <p:tgtEl>
                                          <p:spTgt spid="33795">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3795">
                                            <p:txEl>
                                              <p:pRg st="7" end="7"/>
                                            </p:txEl>
                                          </p:spTgt>
                                        </p:tgtEl>
                                        <p:attrNameLst>
                                          <p:attrName>style.visibility</p:attrName>
                                        </p:attrNameLst>
                                      </p:cBhvr>
                                      <p:to>
                                        <p:strVal val="visible"/>
                                      </p:to>
                                    </p:set>
                                    <p:animEffect transition="in" filter="blinds(horizontal)">
                                      <p:cBhvr>
                                        <p:cTn id="38" dur="500"/>
                                        <p:tgtEl>
                                          <p:spTgt spid="337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h10imageslides_Page_08.png">
            <a:extLst>
              <a:ext uri="{FF2B5EF4-FFF2-40B4-BE49-F238E27FC236}">
                <a16:creationId xmlns:a16="http://schemas.microsoft.com/office/drawing/2014/main" id="{5237402E-9C2A-EF41-8C4F-95839503877B}"/>
              </a:ext>
            </a:extLst>
          </p:cNvPr>
          <p:cNvPicPr>
            <a:picLocks noGrp="1" noChangeAspect="1"/>
          </p:cNvPicPr>
          <p:nvPr isPhoto="1"/>
        </p:nvPicPr>
        <p:blipFill>
          <a:blip r:embed="rId3">
            <a:extLst>
              <a:ext uri="{28A0092B-C50C-407E-A947-70E740481C1C}">
                <a14:useLocalDpi xmlns:a14="http://schemas.microsoft.com/office/drawing/2010/main" val="0"/>
              </a:ext>
            </a:extLst>
          </a:blip>
          <a:srcRect r="22501" b="44495"/>
          <a:stretch>
            <a:fillRect/>
          </a:stretch>
        </p:blipFill>
        <p:spPr bwMode="auto">
          <a:xfrm>
            <a:off x="0" y="652463"/>
            <a:ext cx="9190038"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CF8305D-8091-6544-A3F4-5D67CD0ADE4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10imageslides_Page_09.png">
            <a:extLst>
              <a:ext uri="{FF2B5EF4-FFF2-40B4-BE49-F238E27FC236}">
                <a16:creationId xmlns:a16="http://schemas.microsoft.com/office/drawing/2014/main" id="{36011077-9937-B24F-897B-969E5C493C2A}"/>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423D3D9-C629-6849-8CC1-0731759E7CB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h10imageslides_Page_10.png">
            <a:extLst>
              <a:ext uri="{FF2B5EF4-FFF2-40B4-BE49-F238E27FC236}">
                <a16:creationId xmlns:a16="http://schemas.microsoft.com/office/drawing/2014/main" id="{F1054C1A-476D-4E44-8B6D-1E8D56E8210F}"/>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9B13A80-6E1F-7E40-A4FF-95DB3CF69F4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DA83-1970-B141-8CDE-C0DC13DD364F}"/>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10.4  </a:t>
            </a:r>
            <a:r>
              <a:rPr lang="en-US">
                <a:solidFill>
                  <a:srgbClr val="3380E6"/>
                </a:solidFill>
                <a:latin typeface="Arial"/>
              </a:rPr>
              <a:t>Abstract Classes and Methods (Cont.)</a:t>
            </a:r>
          </a:p>
        </p:txBody>
      </p:sp>
      <p:sp>
        <p:nvSpPr>
          <p:cNvPr id="66563" name="Text Placeholder 2">
            <a:extLst>
              <a:ext uri="{FF2B5EF4-FFF2-40B4-BE49-F238E27FC236}">
                <a16:creationId xmlns:a16="http://schemas.microsoft.com/office/drawing/2014/main" id="{8B8A49E2-6278-6E41-8A1C-1E6E6EEBD43C}"/>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Cannot instantiate objects of abstract </a:t>
            </a:r>
            <a:r>
              <a:rPr lang="en-US" altLang="zh-CN" dirty="0" err="1">
                <a:solidFill>
                  <a:srgbClr val="000000"/>
                </a:solidFill>
                <a:latin typeface="Times New Roman" panose="02020603050405020304" pitchFamily="18" charset="0"/>
                <a:ea typeface="宋体" panose="02010600030101010101" pitchFamily="2" charset="-122"/>
              </a:rPr>
              <a:t>superclasses</a:t>
            </a:r>
            <a:r>
              <a:rPr lang="en-US" altLang="zh-CN" dirty="0">
                <a:solidFill>
                  <a:srgbClr val="000000"/>
                </a:solidFill>
                <a:latin typeface="Times New Roman" panose="02020603050405020304" pitchFamily="18" charset="0"/>
                <a:ea typeface="宋体" panose="02010600030101010101" pitchFamily="2" charset="-122"/>
              </a:rPr>
              <a:t>, but you can use abstract </a:t>
            </a:r>
            <a:r>
              <a:rPr lang="en-US" altLang="zh-CN" dirty="0" err="1">
                <a:solidFill>
                  <a:srgbClr val="000000"/>
                </a:solidFill>
                <a:latin typeface="Times New Roman" panose="02020603050405020304" pitchFamily="18" charset="0"/>
                <a:ea typeface="宋体" panose="02010600030101010101" pitchFamily="2" charset="-122"/>
              </a:rPr>
              <a:t>superclasses</a:t>
            </a:r>
            <a:r>
              <a:rPr lang="en-US" altLang="zh-CN" dirty="0">
                <a:solidFill>
                  <a:srgbClr val="000000"/>
                </a:solidFill>
                <a:latin typeface="Times New Roman" panose="02020603050405020304" pitchFamily="18" charset="0"/>
                <a:ea typeface="宋体" panose="02010600030101010101" pitchFamily="2" charset="-122"/>
              </a:rPr>
              <a:t> to </a:t>
            </a:r>
            <a:r>
              <a:rPr lang="en-US" altLang="zh-CN" dirty="0">
                <a:solidFill>
                  <a:srgbClr val="FF0000"/>
                </a:solidFill>
                <a:latin typeface="Times New Roman" panose="02020603050405020304" pitchFamily="18" charset="0"/>
                <a:ea typeface="宋体" panose="02010600030101010101" pitchFamily="2" charset="-122"/>
              </a:rPr>
              <a:t>declare variables</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These can hold references to objects of any concrete class derived from those abstract </a:t>
            </a:r>
            <a:r>
              <a:rPr lang="en-US" altLang="zh-CN" dirty="0" err="1">
                <a:solidFill>
                  <a:srgbClr val="000000"/>
                </a:solidFill>
                <a:latin typeface="Times New Roman" panose="02020603050405020304" pitchFamily="18" charset="0"/>
                <a:ea typeface="宋体" panose="02010600030101010101" pitchFamily="2" charset="-122"/>
              </a:rPr>
              <a:t>superclasses</a:t>
            </a:r>
            <a:r>
              <a:rPr lang="en-US" altLang="zh-CN" dirty="0">
                <a:solidFill>
                  <a:srgbClr val="000000"/>
                </a:solidFill>
                <a:latin typeface="Times New Roman" panose="02020603050405020304" pitchFamily="18" charset="0"/>
                <a:ea typeface="宋体" panose="02010600030101010101" pitchFamily="2" charset="-122"/>
              </a:rPr>
              <a:t>.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Programs typically use such variables to manipulate subclass objects polymorphically. </a:t>
            </a:r>
          </a:p>
          <a:p>
            <a:pPr eaLnBrk="1" hangingPunct="1"/>
            <a:r>
              <a:rPr lang="en-US" altLang="zh-CN" dirty="0">
                <a:solidFill>
                  <a:srgbClr val="000000"/>
                </a:solidFill>
                <a:latin typeface="Times New Roman" panose="02020603050405020304" pitchFamily="18" charset="0"/>
                <a:ea typeface="宋体" panose="02010600030101010101" pitchFamily="2" charset="-122"/>
              </a:rPr>
              <a:t>Can use abstract superclass names to invoke </a:t>
            </a:r>
            <a:r>
              <a:rPr lang="en-US" altLang="zh-CN" dirty="0">
                <a:solidFill>
                  <a:srgbClr val="000000"/>
                </a:solidFill>
                <a:latin typeface="Lucida Console" panose="020B0609040504020204" pitchFamily="49" charset="0"/>
                <a:ea typeface="宋体" panose="02010600030101010101" pitchFamily="2" charset="-122"/>
              </a:rPr>
              <a:t>static</a:t>
            </a:r>
            <a:r>
              <a:rPr lang="en-US" altLang="zh-CN" dirty="0">
                <a:solidFill>
                  <a:srgbClr val="000000"/>
                </a:solidFill>
                <a:latin typeface="Times New Roman" panose="02020603050405020304" pitchFamily="18" charset="0"/>
                <a:ea typeface="宋体" panose="02010600030101010101" pitchFamily="2" charset="-122"/>
              </a:rPr>
              <a:t> methods declared in those abstract </a:t>
            </a:r>
            <a:r>
              <a:rPr lang="en-US" altLang="zh-CN" dirty="0" err="1">
                <a:solidFill>
                  <a:srgbClr val="000000"/>
                </a:solidFill>
                <a:latin typeface="Times New Roman" panose="02020603050405020304" pitchFamily="18" charset="0"/>
                <a:ea typeface="宋体" panose="02010600030101010101" pitchFamily="2" charset="-122"/>
              </a:rPr>
              <a:t>superclasses</a:t>
            </a:r>
            <a:r>
              <a:rPr lang="en-US" altLang="zh-CN" dirty="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927C2432-E324-9E4E-81C2-1796B1CF269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CE39-22CE-F34A-9FAA-4DCDC03BD529}"/>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10.5  </a:t>
            </a:r>
            <a:r>
              <a:rPr lang="en-US">
                <a:solidFill>
                  <a:srgbClr val="3380E6"/>
                </a:solidFill>
                <a:latin typeface="Arial"/>
              </a:rPr>
              <a:t>Case Study: Payroll System Using Polymorphism</a:t>
            </a:r>
          </a:p>
        </p:txBody>
      </p:sp>
      <p:sp>
        <p:nvSpPr>
          <p:cNvPr id="40963" name="Text Placeholder 2">
            <a:extLst>
              <a:ext uri="{FF2B5EF4-FFF2-40B4-BE49-F238E27FC236}">
                <a16:creationId xmlns:a16="http://schemas.microsoft.com/office/drawing/2014/main" id="{D939E493-5059-E445-904C-0DDD9872130B}"/>
              </a:ext>
            </a:extLst>
          </p:cNvPr>
          <p:cNvSpPr>
            <a:spLocks noGrp="1"/>
          </p:cNvSpPr>
          <p:nvPr>
            <p:ph type="body" idx="1"/>
          </p:nvPr>
        </p:nvSpPr>
        <p:spPr/>
        <p:txBody>
          <a:bodyPr/>
          <a:lstStyle/>
          <a:p>
            <a:pPr eaLnBrk="1" hangingPunct="1">
              <a:lnSpc>
                <a:spcPct val="80000"/>
              </a:lnSpc>
              <a:buFont typeface="Wingdings 3" panose="05040102010807070707" pitchFamily="18" charset="2"/>
              <a:buChar char=""/>
              <a:defRPr/>
            </a:pPr>
            <a:r>
              <a:rPr lang="en-US" altLang="zh-CN" sz="2500" dirty="0">
                <a:solidFill>
                  <a:srgbClr val="000000"/>
                </a:solidFill>
                <a:latin typeface="Times New Roman" pitchFamily="18" charset="0"/>
                <a:ea typeface="宋体" charset="-122"/>
              </a:rPr>
              <a:t>Enhanced employee inheritance hierarchy requirements:</a:t>
            </a:r>
          </a:p>
          <a:p>
            <a:pPr lvl="1" eaLnBrk="1" hangingPunct="1">
              <a:lnSpc>
                <a:spcPct val="80000"/>
              </a:lnSpc>
              <a:defRPr/>
            </a:pPr>
            <a:r>
              <a:rPr lang="en-US" altLang="zh-CN" sz="2100" dirty="0">
                <a:solidFill>
                  <a:srgbClr val="000000"/>
                </a:solidFill>
                <a:latin typeface="AGaramond" pitchFamily="50" charset="0"/>
                <a:ea typeface="宋体" charset="-122"/>
              </a:rPr>
              <a:t>A company pays its employees on a weekly basis. The employees are of </a:t>
            </a:r>
            <a:r>
              <a:rPr lang="en-US" altLang="zh-CN" sz="2100" dirty="0">
                <a:solidFill>
                  <a:srgbClr val="FF0000"/>
                </a:solidFill>
                <a:latin typeface="AGaramond" pitchFamily="50" charset="0"/>
                <a:ea typeface="宋体" charset="-122"/>
              </a:rPr>
              <a:t>four types</a:t>
            </a:r>
            <a:r>
              <a:rPr lang="en-US" altLang="zh-CN" sz="2100" dirty="0">
                <a:solidFill>
                  <a:schemeClr val="bg2">
                    <a:lumMod val="50000"/>
                  </a:schemeClr>
                </a:solidFill>
                <a:latin typeface="AGaramond" pitchFamily="50" charset="0"/>
                <a:ea typeface="宋体" charset="-122"/>
              </a:rPr>
              <a:t>: </a:t>
            </a:r>
          </a:p>
          <a:p>
            <a:pPr lvl="2" eaLnBrk="1" hangingPunct="1">
              <a:lnSpc>
                <a:spcPct val="80000"/>
              </a:lnSpc>
              <a:buFont typeface="Wingdings 2" panose="05020102010507070707" pitchFamily="18" charset="2"/>
              <a:buChar char=""/>
              <a:defRPr/>
            </a:pPr>
            <a:r>
              <a:rPr lang="en-US" altLang="zh-CN" sz="1900" dirty="0">
                <a:solidFill>
                  <a:schemeClr val="bg2">
                    <a:lumMod val="50000"/>
                  </a:schemeClr>
                </a:solidFill>
                <a:latin typeface="AGaramond" pitchFamily="50" charset="0"/>
                <a:ea typeface="宋体" charset="-122"/>
              </a:rPr>
              <a:t>Salaried employees </a:t>
            </a:r>
            <a:r>
              <a:rPr lang="en-US" altLang="zh-CN" sz="1900" dirty="0">
                <a:solidFill>
                  <a:srgbClr val="000000"/>
                </a:solidFill>
                <a:latin typeface="AGaramond" pitchFamily="50" charset="0"/>
                <a:ea typeface="宋体" charset="-122"/>
              </a:rPr>
              <a:t>are paid a fixed weekly salary regardless of the number of hours worked, </a:t>
            </a:r>
          </a:p>
          <a:p>
            <a:pPr lvl="2" eaLnBrk="1" hangingPunct="1">
              <a:lnSpc>
                <a:spcPct val="80000"/>
              </a:lnSpc>
              <a:buFont typeface="Wingdings 2" panose="05020102010507070707" pitchFamily="18" charset="2"/>
              <a:buChar char=""/>
              <a:defRPr/>
            </a:pPr>
            <a:r>
              <a:rPr lang="en-US" altLang="zh-CN" sz="1900" dirty="0">
                <a:solidFill>
                  <a:schemeClr val="bg2">
                    <a:lumMod val="50000"/>
                  </a:schemeClr>
                </a:solidFill>
                <a:latin typeface="AGaramond" pitchFamily="50" charset="0"/>
                <a:ea typeface="宋体" charset="-122"/>
              </a:rPr>
              <a:t>hourly employees </a:t>
            </a:r>
            <a:r>
              <a:rPr lang="en-US" altLang="zh-CN" sz="1900" dirty="0">
                <a:solidFill>
                  <a:srgbClr val="000000"/>
                </a:solidFill>
                <a:latin typeface="AGaramond" pitchFamily="50" charset="0"/>
                <a:ea typeface="宋体" charset="-122"/>
              </a:rPr>
              <a:t>are paid by the hour and receive overtime pay (i.e., 1.5 times their hourly salary rate) for all hours worked in excess of 40 hours,</a:t>
            </a:r>
          </a:p>
          <a:p>
            <a:pPr lvl="2" eaLnBrk="1" hangingPunct="1">
              <a:lnSpc>
                <a:spcPct val="80000"/>
              </a:lnSpc>
              <a:buFont typeface="Wingdings 2" panose="05020102010507070707" pitchFamily="18" charset="2"/>
              <a:buChar char=""/>
              <a:defRPr/>
            </a:pPr>
            <a:r>
              <a:rPr lang="en-US" altLang="zh-CN" sz="1900" dirty="0">
                <a:solidFill>
                  <a:schemeClr val="bg2">
                    <a:lumMod val="50000"/>
                  </a:schemeClr>
                </a:solidFill>
                <a:latin typeface="AGaramond" pitchFamily="50" charset="0"/>
                <a:ea typeface="宋体" charset="-122"/>
              </a:rPr>
              <a:t>commission employees </a:t>
            </a:r>
            <a:r>
              <a:rPr lang="en-US" altLang="zh-CN" sz="1900" dirty="0">
                <a:solidFill>
                  <a:srgbClr val="000000"/>
                </a:solidFill>
                <a:latin typeface="AGaramond" pitchFamily="50" charset="0"/>
                <a:ea typeface="宋体" charset="-122"/>
              </a:rPr>
              <a:t>are paid a percentage of their sales </a:t>
            </a:r>
          </a:p>
          <a:p>
            <a:pPr lvl="2" eaLnBrk="1" hangingPunct="1">
              <a:lnSpc>
                <a:spcPct val="80000"/>
              </a:lnSpc>
              <a:buFont typeface="Wingdings 2" panose="05020102010507070707" pitchFamily="18" charset="2"/>
              <a:buChar char=""/>
              <a:defRPr/>
            </a:pPr>
            <a:r>
              <a:rPr lang="en-US" altLang="zh-CN" sz="1900" dirty="0">
                <a:solidFill>
                  <a:schemeClr val="bg2">
                    <a:lumMod val="50000"/>
                  </a:schemeClr>
                </a:solidFill>
                <a:latin typeface="AGaramond" pitchFamily="50" charset="0"/>
                <a:ea typeface="宋体" charset="-122"/>
              </a:rPr>
              <a:t>base-salaried commission employees </a:t>
            </a:r>
            <a:r>
              <a:rPr lang="en-US" altLang="zh-CN" sz="1900" dirty="0">
                <a:solidFill>
                  <a:srgbClr val="000000"/>
                </a:solidFill>
                <a:latin typeface="AGaramond" pitchFamily="50" charset="0"/>
                <a:ea typeface="宋体" charset="-122"/>
              </a:rPr>
              <a:t>receive a base salary plus a percentage of their sales. </a:t>
            </a:r>
          </a:p>
          <a:p>
            <a:pPr lvl="1" eaLnBrk="1" hangingPunct="1">
              <a:lnSpc>
                <a:spcPct val="80000"/>
              </a:lnSpc>
              <a:defRPr/>
            </a:pPr>
            <a:r>
              <a:rPr lang="en-US" altLang="zh-CN" sz="2100" dirty="0">
                <a:solidFill>
                  <a:srgbClr val="000000"/>
                </a:solidFill>
                <a:latin typeface="AGaramond" pitchFamily="50" charset="0"/>
                <a:ea typeface="宋体" charset="-122"/>
              </a:rPr>
              <a:t>For the current pay period, the company has decided to reward </a:t>
            </a:r>
            <a:r>
              <a:rPr lang="en-US" altLang="zh-CN" sz="2100" dirty="0">
                <a:solidFill>
                  <a:schemeClr val="bg2">
                    <a:lumMod val="50000"/>
                  </a:schemeClr>
                </a:solidFill>
                <a:latin typeface="AGaramond" pitchFamily="50" charset="0"/>
                <a:ea typeface="宋体" charset="-122"/>
              </a:rPr>
              <a:t>salaried-commission employees by adding 10% </a:t>
            </a:r>
            <a:r>
              <a:rPr lang="en-US" altLang="zh-CN" sz="2100" dirty="0">
                <a:solidFill>
                  <a:srgbClr val="000000"/>
                </a:solidFill>
                <a:latin typeface="AGaramond" pitchFamily="50" charset="0"/>
                <a:ea typeface="宋体" charset="-122"/>
              </a:rPr>
              <a:t>to their base salaries. </a:t>
            </a:r>
          </a:p>
          <a:p>
            <a:pPr lvl="1" eaLnBrk="1" hangingPunct="1">
              <a:lnSpc>
                <a:spcPct val="80000"/>
              </a:lnSpc>
              <a:defRPr/>
            </a:pPr>
            <a:r>
              <a:rPr lang="en-US" altLang="zh-CN" sz="2100" dirty="0">
                <a:solidFill>
                  <a:srgbClr val="000000"/>
                </a:solidFill>
                <a:latin typeface="AGaramond" pitchFamily="50" charset="0"/>
                <a:ea typeface="宋体" charset="-122"/>
              </a:rPr>
              <a:t>The company wants to write a Java application that performs its payroll calculations </a:t>
            </a:r>
            <a:r>
              <a:rPr lang="en-US" altLang="zh-CN" sz="2100" dirty="0" err="1">
                <a:solidFill>
                  <a:srgbClr val="000000"/>
                </a:solidFill>
                <a:latin typeface="AGaramond" pitchFamily="50" charset="0"/>
                <a:ea typeface="宋体" charset="-122"/>
              </a:rPr>
              <a:t>polymorphically</a:t>
            </a:r>
            <a:r>
              <a:rPr lang="en-US" altLang="zh-CN" sz="2100" dirty="0">
                <a:solidFill>
                  <a:srgbClr val="000000"/>
                </a:solidFill>
                <a:latin typeface="AGaramond" pitchFamily="50" charset="0"/>
                <a:ea typeface="宋体" charset="-122"/>
              </a:rPr>
              <a:t>.</a:t>
            </a:r>
          </a:p>
        </p:txBody>
      </p:sp>
      <p:sp>
        <p:nvSpPr>
          <p:cNvPr id="4" name="Footer Placeholder 3">
            <a:extLst>
              <a:ext uri="{FF2B5EF4-FFF2-40B4-BE49-F238E27FC236}">
                <a16:creationId xmlns:a16="http://schemas.microsoft.com/office/drawing/2014/main" id="{9AC9E5E1-EF67-154A-AC5F-4B015FDCB4F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4A0D-F52B-4C4E-AFD7-D6C4AA389D73}"/>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a:t>
            </a:r>
          </a:p>
        </p:txBody>
      </p:sp>
      <p:sp>
        <p:nvSpPr>
          <p:cNvPr id="16387" name="Text Placeholder 2">
            <a:extLst>
              <a:ext uri="{FF2B5EF4-FFF2-40B4-BE49-F238E27FC236}">
                <a16:creationId xmlns:a16="http://schemas.microsoft.com/office/drawing/2014/main" id="{357A7134-E819-0942-85D2-E481791A5037}"/>
              </a:ext>
            </a:extLst>
          </p:cNvPr>
          <p:cNvSpPr>
            <a:spLocks noGrp="1"/>
          </p:cNvSpPr>
          <p:nvPr>
            <p:ph type="body" idx="1"/>
          </p:nvPr>
        </p:nvSpPr>
        <p:spPr/>
        <p:txBody>
          <a:bodyPr/>
          <a:lstStyle/>
          <a:p>
            <a:pPr eaLnBrk="1" hangingPunct="1">
              <a:lnSpc>
                <a:spcPct val="150000"/>
              </a:lnSpc>
            </a:pPr>
            <a:r>
              <a:rPr lang="en-US" altLang="zh-CN" dirty="0">
                <a:solidFill>
                  <a:srgbClr val="0000FF"/>
                </a:solidFill>
                <a:latin typeface="Times New Roman" panose="02020603050405020304" pitchFamily="18" charset="0"/>
                <a:ea typeface="宋体" panose="02010600030101010101" pitchFamily="2" charset="-122"/>
              </a:rPr>
              <a:t>Polymorphism</a:t>
            </a:r>
            <a:r>
              <a:rPr lang="en-US" altLang="zh-CN" dirty="0">
                <a:solidFill>
                  <a:srgbClr val="000000"/>
                </a:solidFill>
                <a:latin typeface="Times New Roman" panose="02020603050405020304" pitchFamily="18" charset="0"/>
                <a:ea typeface="宋体" panose="02010600030101010101" pitchFamily="2" charset="-122"/>
              </a:rPr>
              <a:t> </a:t>
            </a:r>
          </a:p>
          <a:p>
            <a:pPr lvl="1" eaLnBrk="1" hangingPunct="1">
              <a:lnSpc>
                <a:spcPct val="150000"/>
              </a:lnSpc>
            </a:pPr>
            <a:r>
              <a:rPr lang="en-US" altLang="zh-CN" sz="2600" dirty="0">
                <a:solidFill>
                  <a:srgbClr val="000000"/>
                </a:solidFill>
                <a:latin typeface="Times New Roman" panose="02020603050405020304" pitchFamily="18" charset="0"/>
                <a:ea typeface="宋体" panose="02010600030101010101" pitchFamily="2" charset="-122"/>
              </a:rPr>
              <a:t>Enables you to “</a:t>
            </a:r>
            <a:r>
              <a:rPr lang="en-US" altLang="zh-CN" sz="2600" dirty="0">
                <a:solidFill>
                  <a:srgbClr val="FF0000"/>
                </a:solidFill>
                <a:latin typeface="Times New Roman" panose="02020603050405020304" pitchFamily="18" charset="0"/>
                <a:ea typeface="宋体" panose="02010600030101010101" pitchFamily="2" charset="-122"/>
              </a:rPr>
              <a:t>program in the general</a:t>
            </a:r>
            <a:r>
              <a:rPr lang="en-US" altLang="zh-CN" sz="2600" dirty="0">
                <a:solidFill>
                  <a:srgbClr val="000000"/>
                </a:solidFill>
                <a:latin typeface="Times New Roman" panose="02020603050405020304" pitchFamily="18" charset="0"/>
                <a:ea typeface="宋体" panose="02010600030101010101" pitchFamily="2" charset="-122"/>
              </a:rPr>
              <a:t>” rather than “program in the specific.”</a:t>
            </a:r>
          </a:p>
          <a:p>
            <a:pPr lvl="1" eaLnBrk="1" hangingPunct="1">
              <a:lnSpc>
                <a:spcPct val="150000"/>
              </a:lnSpc>
            </a:pPr>
            <a:r>
              <a:rPr lang="en-US" altLang="zh-CN" sz="2600" dirty="0">
                <a:solidFill>
                  <a:srgbClr val="000000"/>
                </a:solidFill>
                <a:latin typeface="Times New Roman" panose="02020603050405020304" pitchFamily="18" charset="0"/>
                <a:ea typeface="宋体" panose="02010600030101010101" pitchFamily="2" charset="-122"/>
              </a:rPr>
              <a:t>Polymorphism enables you to write programs that process objects that share the same superclass</a:t>
            </a:r>
            <a:r>
              <a:rPr lang="en-US" altLang="zh-CN" sz="2600" dirty="0">
                <a:solidFill>
                  <a:srgbClr val="FF0000"/>
                </a:solidFill>
                <a:latin typeface="Times New Roman" panose="02020603050405020304" pitchFamily="18" charset="0"/>
                <a:ea typeface="宋体" panose="02010600030101010101" pitchFamily="2" charset="-122"/>
              </a:rPr>
              <a:t> as if they’re all objects of the superclass</a:t>
            </a:r>
            <a:r>
              <a:rPr lang="en-US" altLang="zh-CN" sz="2600" dirty="0">
                <a:solidFill>
                  <a:srgbClr val="000000"/>
                </a:solidFill>
                <a:latin typeface="Times New Roman" panose="02020603050405020304" pitchFamily="18" charset="0"/>
                <a:ea typeface="宋体" panose="02010600030101010101" pitchFamily="2" charset="-122"/>
              </a:rPr>
              <a:t>; this can simplify programming.</a:t>
            </a:r>
          </a:p>
        </p:txBody>
      </p:sp>
      <p:sp>
        <p:nvSpPr>
          <p:cNvPr id="4" name="Footer Placeholder 3">
            <a:extLst>
              <a:ext uri="{FF2B5EF4-FFF2-40B4-BE49-F238E27FC236}">
                <a16:creationId xmlns:a16="http://schemas.microsoft.com/office/drawing/2014/main" id="{70321437-7A1F-0549-8541-40E7D7492CD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E8BF-040E-CB41-A580-5ABBACF6B0DF}"/>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10.5  </a:t>
            </a:r>
            <a:r>
              <a:rPr lang="en-US">
                <a:solidFill>
                  <a:srgbClr val="3380E6"/>
                </a:solidFill>
                <a:latin typeface="Arial"/>
              </a:rPr>
              <a:t>Case Study: Payroll System Using Polymorphism (Cont.)</a:t>
            </a:r>
          </a:p>
        </p:txBody>
      </p:sp>
      <p:sp>
        <p:nvSpPr>
          <p:cNvPr id="70659" name="Text Placeholder 2">
            <a:extLst>
              <a:ext uri="{FF2B5EF4-FFF2-40B4-BE49-F238E27FC236}">
                <a16:creationId xmlns:a16="http://schemas.microsoft.com/office/drawing/2014/main" id="{71C2808A-0D63-0048-B4DA-432DC1B92107}"/>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abstract</a:t>
            </a:r>
            <a:r>
              <a:rPr lang="en-US" altLang="zh-CN">
                <a:solidFill>
                  <a:srgbClr val="000000"/>
                </a:solidFill>
                <a:latin typeface="Times New Roman" panose="02020603050405020304" pitchFamily="18" charset="0"/>
                <a:ea typeface="宋体" panose="02010600030101010101" pitchFamily="2" charset="-122"/>
              </a:rPr>
              <a:t> class </a:t>
            </a:r>
            <a:r>
              <a:rPr lang="en-US" altLang="zh-CN">
                <a:solidFill>
                  <a:srgbClr val="000000"/>
                </a:solidFill>
                <a:latin typeface="Lucida Console" panose="020B0609040504020204" pitchFamily="49" charset="0"/>
                <a:ea typeface="宋体" panose="02010600030101010101" pitchFamily="2" charset="-122"/>
              </a:rPr>
              <a:t>Employee</a:t>
            </a:r>
            <a:r>
              <a:rPr lang="en-US" altLang="zh-CN">
                <a:solidFill>
                  <a:srgbClr val="000000"/>
                </a:solidFill>
                <a:latin typeface="Times New Roman" panose="02020603050405020304" pitchFamily="18" charset="0"/>
                <a:ea typeface="宋体" panose="02010600030101010101" pitchFamily="2" charset="-122"/>
              </a:rPr>
              <a:t> represents the general concept of an employee. </a:t>
            </a:r>
          </a:p>
          <a:p>
            <a:pPr eaLnBrk="1" hangingPunct="1"/>
            <a:r>
              <a:rPr lang="en-US" altLang="zh-CN">
                <a:solidFill>
                  <a:srgbClr val="000000"/>
                </a:solidFill>
                <a:latin typeface="Times New Roman" panose="02020603050405020304" pitchFamily="18" charset="0"/>
                <a:ea typeface="宋体" panose="02010600030101010101" pitchFamily="2" charset="-122"/>
              </a:rPr>
              <a:t>Subclasses: </a:t>
            </a:r>
            <a:r>
              <a:rPr lang="en-US" altLang="zh-CN">
                <a:solidFill>
                  <a:srgbClr val="000000"/>
                </a:solidFill>
                <a:latin typeface="Lucida Console" panose="020B0609040504020204" pitchFamily="49" charset="0"/>
                <a:ea typeface="宋体" panose="02010600030101010101" pitchFamily="2" charset="-122"/>
              </a:rPr>
              <a:t>SalariedEmployee</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CommissionEmployee</a:t>
            </a:r>
            <a:r>
              <a:rPr lang="en-US" altLang="zh-CN">
                <a:solidFill>
                  <a:srgbClr val="000000"/>
                </a:solidFill>
                <a:latin typeface="Times New Roman" panose="02020603050405020304" pitchFamily="18" charset="0"/>
                <a:ea typeface="宋体" panose="02010600030101010101" pitchFamily="2" charset="-122"/>
              </a:rPr>
              <a:t> , </a:t>
            </a:r>
            <a:r>
              <a:rPr lang="en-US" altLang="zh-CN">
                <a:solidFill>
                  <a:srgbClr val="000000"/>
                </a:solidFill>
                <a:latin typeface="Lucida Console" panose="020B0609040504020204" pitchFamily="49" charset="0"/>
                <a:ea typeface="宋体" panose="02010600030101010101" pitchFamily="2" charset="-122"/>
              </a:rPr>
              <a:t>HourlyEmployee</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000000"/>
                </a:solidFill>
                <a:latin typeface="Lucida Console" panose="020B0609040504020204" pitchFamily="49" charset="0"/>
                <a:ea typeface="宋体" panose="02010600030101010101" pitchFamily="2" charset="-122"/>
              </a:rPr>
              <a:t>BasePlusCommissionEmployee</a:t>
            </a:r>
            <a:r>
              <a:rPr lang="en-US" altLang="zh-CN">
                <a:solidFill>
                  <a:srgbClr val="000000"/>
                </a:solidFill>
                <a:latin typeface="Times New Roman" panose="02020603050405020304" pitchFamily="18" charset="0"/>
                <a:ea typeface="宋体" panose="02010600030101010101" pitchFamily="2" charset="-122"/>
              </a:rPr>
              <a:t>  (an indirect subclass)</a:t>
            </a:r>
          </a:p>
          <a:p>
            <a:pPr eaLnBrk="1" hangingPunct="1"/>
            <a:r>
              <a:rPr lang="en-US" altLang="zh-CN">
                <a:solidFill>
                  <a:srgbClr val="000000"/>
                </a:solidFill>
                <a:latin typeface="Times New Roman" panose="02020603050405020304" pitchFamily="18" charset="0"/>
                <a:ea typeface="宋体" panose="02010600030101010101" pitchFamily="2" charset="-122"/>
              </a:rPr>
              <a:t>Fig. 10.2 shows the inheritance hierarchy for our polymorphic employee-payroll application. </a:t>
            </a:r>
          </a:p>
          <a:p>
            <a:pPr eaLnBrk="1" hangingPunct="1"/>
            <a:r>
              <a:rPr lang="en-US" altLang="zh-CN">
                <a:solidFill>
                  <a:srgbClr val="000000"/>
                </a:solidFill>
                <a:latin typeface="Times New Roman" panose="02020603050405020304" pitchFamily="18" charset="0"/>
                <a:ea typeface="宋体" panose="02010600030101010101" pitchFamily="2" charset="-122"/>
              </a:rPr>
              <a:t>Abstract class names are italicized in the UML.</a:t>
            </a:r>
          </a:p>
        </p:txBody>
      </p:sp>
      <p:sp>
        <p:nvSpPr>
          <p:cNvPr id="4" name="Footer Placeholder 3">
            <a:extLst>
              <a:ext uri="{FF2B5EF4-FFF2-40B4-BE49-F238E27FC236}">
                <a16:creationId xmlns:a16="http://schemas.microsoft.com/office/drawing/2014/main" id="{9A6281AF-63C1-B24E-8BF6-998758235A2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h10imageslides_Page_11.png">
            <a:extLst>
              <a:ext uri="{FF2B5EF4-FFF2-40B4-BE49-F238E27FC236}">
                <a16:creationId xmlns:a16="http://schemas.microsoft.com/office/drawing/2014/main" id="{E4C61C9D-2CE0-CC4B-A157-E250FD44C7C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10848975" cy="658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0B1DA7A-4A0A-2745-916A-D73F0E305F6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h10imageslides_Page_13.png">
            <a:extLst>
              <a:ext uri="{FF2B5EF4-FFF2-40B4-BE49-F238E27FC236}">
                <a16:creationId xmlns:a16="http://schemas.microsoft.com/office/drawing/2014/main" id="{E7A2C57C-DA7F-C442-AC34-ECD3DF2602C7}"/>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8D83A9F-2444-E34D-9A15-331857F9045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h10imageslides_Page_14.png">
            <a:extLst>
              <a:ext uri="{FF2B5EF4-FFF2-40B4-BE49-F238E27FC236}">
                <a16:creationId xmlns:a16="http://schemas.microsoft.com/office/drawing/2014/main" id="{A6B2D237-2BBC-1244-A0C9-022166BCCD53}"/>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12A4DD0-AEA3-D24B-95E9-F82C0B19C24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10imageslides_Page_15.png">
            <a:extLst>
              <a:ext uri="{FF2B5EF4-FFF2-40B4-BE49-F238E27FC236}">
                <a16:creationId xmlns:a16="http://schemas.microsoft.com/office/drawing/2014/main" id="{F088DF83-F5DC-8D49-8469-C3842C2B346C}"/>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9F0845D-B9F8-4A44-9250-270497D3543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h10imageslides_Page_19.png">
            <a:extLst>
              <a:ext uri="{FF2B5EF4-FFF2-40B4-BE49-F238E27FC236}">
                <a16:creationId xmlns:a16="http://schemas.microsoft.com/office/drawing/2014/main" id="{4876BE6B-58AD-DE46-9C37-FDF4DBBD4BA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h10imageslides_Page_20.png">
            <a:extLst>
              <a:ext uri="{FF2B5EF4-FFF2-40B4-BE49-F238E27FC236}">
                <a16:creationId xmlns:a16="http://schemas.microsoft.com/office/drawing/2014/main" id="{20D6A074-7F09-2D4C-B806-6A279FB6345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h10imageslides_Page_21.png">
            <a:extLst>
              <a:ext uri="{FF2B5EF4-FFF2-40B4-BE49-F238E27FC236}">
                <a16:creationId xmlns:a16="http://schemas.microsoft.com/office/drawing/2014/main" id="{68ED7063-636E-114B-99EC-0EB89239E30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h10imageslides_Page_22.png">
            <a:extLst>
              <a:ext uri="{FF2B5EF4-FFF2-40B4-BE49-F238E27FC236}">
                <a16:creationId xmlns:a16="http://schemas.microsoft.com/office/drawing/2014/main" id="{92EAB051-BDDF-2644-A45B-7A9CF7D89CF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h10imageslides_Page_23.png">
            <a:extLst>
              <a:ext uri="{FF2B5EF4-FFF2-40B4-BE49-F238E27FC236}">
                <a16:creationId xmlns:a16="http://schemas.microsoft.com/office/drawing/2014/main" id="{29E0DB95-38D4-D048-83CD-FDE29C8919A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D9A9-2662-B948-ABFA-5A608285C867}"/>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 (Cont.)</a:t>
            </a:r>
          </a:p>
        </p:txBody>
      </p:sp>
      <p:sp>
        <p:nvSpPr>
          <p:cNvPr id="18435" name="Text Placeholder 2">
            <a:extLst>
              <a:ext uri="{FF2B5EF4-FFF2-40B4-BE49-F238E27FC236}">
                <a16:creationId xmlns:a16="http://schemas.microsoft.com/office/drawing/2014/main" id="{26252595-AB32-5C43-97C4-5D12A1A1A9B2}"/>
              </a:ext>
            </a:extLst>
          </p:cNvPr>
          <p:cNvSpPr>
            <a:spLocks noGrp="1"/>
          </p:cNvSpPr>
          <p:nvPr>
            <p:ph type="body" idx="1"/>
          </p:nvPr>
        </p:nvSpPr>
        <p:spPr/>
        <p:txBody>
          <a:bodyPr/>
          <a:lstStyle/>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Example: Suppose we create a program that simulates the movement of several types of animals for a biological study. Classes </a:t>
            </a:r>
            <a:r>
              <a:rPr lang="en-US" altLang="zh-CN">
                <a:solidFill>
                  <a:srgbClr val="C00000"/>
                </a:solidFill>
                <a:latin typeface="Lucida Console" panose="020B0609040504020204" pitchFamily="49" charset="0"/>
                <a:ea typeface="宋体" panose="02010600030101010101" pitchFamily="2" charset="-122"/>
              </a:rPr>
              <a:t>Fish</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C00000"/>
                </a:solidFill>
                <a:latin typeface="Lucida Console" panose="020B0609040504020204" pitchFamily="49" charset="0"/>
                <a:ea typeface="宋体" panose="02010600030101010101" pitchFamily="2" charset="-122"/>
              </a:rPr>
              <a:t>Frog</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C00000"/>
                </a:solidFill>
                <a:latin typeface="Lucida Console" panose="020B0609040504020204" pitchFamily="49" charset="0"/>
                <a:ea typeface="宋体" panose="02010600030101010101" pitchFamily="2" charset="-122"/>
              </a:rPr>
              <a:t>Bird</a:t>
            </a:r>
            <a:r>
              <a:rPr lang="en-US" altLang="zh-CN">
                <a:solidFill>
                  <a:srgbClr val="000000"/>
                </a:solidFill>
                <a:latin typeface="Times New Roman" panose="02020603050405020304" pitchFamily="18" charset="0"/>
                <a:ea typeface="宋体" panose="02010600030101010101" pitchFamily="2" charset="-122"/>
              </a:rPr>
              <a:t> represent the three types of animals under investigation. </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Each class extends superclass </a:t>
            </a:r>
            <a:r>
              <a:rPr lang="en-US" altLang="zh-CN">
                <a:solidFill>
                  <a:srgbClr val="FF0000"/>
                </a:solidFill>
                <a:latin typeface="Lucida Console" panose="020B0609040504020204" pitchFamily="49" charset="0"/>
                <a:ea typeface="宋体" panose="02010600030101010101" pitchFamily="2" charset="-122"/>
              </a:rPr>
              <a:t>Animal</a:t>
            </a:r>
            <a:r>
              <a:rPr lang="en-US" altLang="zh-CN">
                <a:solidFill>
                  <a:srgbClr val="000000"/>
                </a:solidFill>
                <a:latin typeface="Times New Roman" panose="02020603050405020304" pitchFamily="18" charset="0"/>
                <a:ea typeface="宋体" panose="02010600030101010101" pitchFamily="2" charset="-122"/>
              </a:rPr>
              <a:t>, which contains a method </a:t>
            </a:r>
            <a:r>
              <a:rPr lang="en-US" altLang="zh-CN">
                <a:solidFill>
                  <a:srgbClr val="0070C0"/>
                </a:solidFill>
                <a:latin typeface="Lucida Console" panose="020B0609040504020204" pitchFamily="49" charset="0"/>
                <a:ea typeface="宋体" panose="02010600030101010101" pitchFamily="2" charset="-122"/>
              </a:rPr>
              <a:t>move</a:t>
            </a:r>
            <a:r>
              <a:rPr lang="en-US" altLang="zh-CN">
                <a:solidFill>
                  <a:srgbClr val="000000"/>
                </a:solidFill>
                <a:latin typeface="Times New Roman" panose="02020603050405020304" pitchFamily="18" charset="0"/>
                <a:ea typeface="宋体" panose="02010600030101010101" pitchFamily="2" charset="-122"/>
              </a:rPr>
              <a:t> and maintains an animal’s current </a:t>
            </a:r>
            <a:r>
              <a:rPr lang="en-US" altLang="zh-CN">
                <a:solidFill>
                  <a:srgbClr val="0070C0"/>
                </a:solidFill>
                <a:latin typeface="Times New Roman" panose="02020603050405020304" pitchFamily="18" charset="0"/>
                <a:ea typeface="宋体" panose="02010600030101010101" pitchFamily="2" charset="-122"/>
              </a:rPr>
              <a:t>location</a:t>
            </a:r>
            <a:r>
              <a:rPr lang="en-US" altLang="zh-CN">
                <a:solidFill>
                  <a:srgbClr val="000000"/>
                </a:solidFill>
                <a:latin typeface="Times New Roman" panose="02020603050405020304" pitchFamily="18" charset="0"/>
                <a:ea typeface="宋体" panose="02010600030101010101" pitchFamily="2" charset="-122"/>
              </a:rPr>
              <a:t> as </a:t>
            </a:r>
            <a:r>
              <a:rPr lang="en-US" altLang="zh-CN" i="1">
                <a:solidFill>
                  <a:srgbClr val="000000"/>
                </a:solidFill>
                <a:latin typeface="Times New Roman" panose="02020603050405020304" pitchFamily="18" charset="0"/>
                <a:ea typeface="宋体" panose="02010600030101010101" pitchFamily="2" charset="-122"/>
              </a:rPr>
              <a:t>x-y </a:t>
            </a:r>
            <a:r>
              <a:rPr lang="en-US" altLang="zh-CN">
                <a:solidFill>
                  <a:srgbClr val="000000"/>
                </a:solidFill>
                <a:latin typeface="Times New Roman" panose="02020603050405020304" pitchFamily="18" charset="0"/>
                <a:ea typeface="宋体" panose="02010600030101010101" pitchFamily="2" charset="-122"/>
              </a:rPr>
              <a:t>coordinates. Each subclass implements method </a:t>
            </a:r>
            <a:r>
              <a:rPr lang="en-US" altLang="zh-CN">
                <a:solidFill>
                  <a:srgbClr val="000000"/>
                </a:solidFill>
                <a:latin typeface="Lucida Console" panose="020B0609040504020204" pitchFamily="49" charset="0"/>
                <a:ea typeface="宋体" panose="02010600030101010101" pitchFamily="2" charset="-122"/>
              </a:rPr>
              <a:t>move</a:t>
            </a:r>
            <a:r>
              <a:rPr lang="en-US" altLang="zh-CN">
                <a:solidFill>
                  <a:srgbClr val="000000"/>
                </a:solidFill>
                <a:latin typeface="Times New Roman" panose="02020603050405020304" pitchFamily="18" charset="0"/>
                <a:ea typeface="宋体" panose="02010600030101010101" pitchFamily="2" charset="-122"/>
              </a:rPr>
              <a:t>. </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A program maintains an </a:t>
            </a:r>
            <a:r>
              <a:rPr lang="en-US" altLang="zh-CN">
                <a:solidFill>
                  <a:srgbClr val="000000"/>
                </a:solidFill>
                <a:latin typeface="Lucida Console" panose="020B0609040504020204" pitchFamily="49" charset="0"/>
                <a:ea typeface="宋体" panose="02010600030101010101" pitchFamily="2" charset="-122"/>
              </a:rPr>
              <a:t>Animal</a:t>
            </a:r>
            <a:r>
              <a:rPr lang="en-US" altLang="zh-CN">
                <a:solidFill>
                  <a:srgbClr val="000000"/>
                </a:solidFill>
                <a:latin typeface="Times New Roman" panose="02020603050405020304" pitchFamily="18" charset="0"/>
                <a:ea typeface="宋体" panose="02010600030101010101" pitchFamily="2" charset="-122"/>
              </a:rPr>
              <a:t> array containing references to objects of the various </a:t>
            </a:r>
            <a:r>
              <a:rPr lang="en-US" altLang="zh-CN">
                <a:solidFill>
                  <a:srgbClr val="000000"/>
                </a:solidFill>
                <a:latin typeface="Lucida Console" panose="020B0609040504020204" pitchFamily="49" charset="0"/>
                <a:ea typeface="宋体" panose="02010600030101010101" pitchFamily="2" charset="-122"/>
              </a:rPr>
              <a:t>Animal</a:t>
            </a:r>
            <a:r>
              <a:rPr lang="en-US" altLang="zh-CN">
                <a:solidFill>
                  <a:srgbClr val="000000"/>
                </a:solidFill>
                <a:latin typeface="Times New Roman" panose="02020603050405020304" pitchFamily="18" charset="0"/>
                <a:ea typeface="宋体" panose="02010600030101010101" pitchFamily="2" charset="-122"/>
              </a:rPr>
              <a:t> subclasses. To simulate the animals’ movements, the program sends each object the same message once per second—namely, </a:t>
            </a:r>
            <a:r>
              <a:rPr lang="en-US" altLang="zh-CN">
                <a:solidFill>
                  <a:srgbClr val="000000"/>
                </a:solidFill>
                <a:latin typeface="Lucida Console" panose="020B0609040504020204" pitchFamily="49" charset="0"/>
                <a:ea typeface="宋体" panose="02010600030101010101" pitchFamily="2" charset="-122"/>
              </a:rPr>
              <a:t>move</a:t>
            </a:r>
            <a:r>
              <a:rPr lang="en-US" altLang="zh-CN">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9C928A5C-1F3E-5340-8416-B5050C91708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10imageslides_Page_24.png">
            <a:extLst>
              <a:ext uri="{FF2B5EF4-FFF2-40B4-BE49-F238E27FC236}">
                <a16:creationId xmlns:a16="http://schemas.microsoft.com/office/drawing/2014/main" id="{60DB1D18-948D-6F4D-9F44-F04F94F4219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10imageslides_Page_25.png">
            <a:extLst>
              <a:ext uri="{FF2B5EF4-FFF2-40B4-BE49-F238E27FC236}">
                <a16:creationId xmlns:a16="http://schemas.microsoft.com/office/drawing/2014/main" id="{CF00E845-D258-DE4B-962D-18A87209994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10imageslides_Page_26.png">
            <a:extLst>
              <a:ext uri="{FF2B5EF4-FFF2-40B4-BE49-F238E27FC236}">
                <a16:creationId xmlns:a16="http://schemas.microsoft.com/office/drawing/2014/main" id="{753F39DC-842E-7F4E-AB1B-64DCC6F59DD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h10imageslides_Page_27.png">
            <a:extLst>
              <a:ext uri="{FF2B5EF4-FFF2-40B4-BE49-F238E27FC236}">
                <a16:creationId xmlns:a16="http://schemas.microsoft.com/office/drawing/2014/main" id="{F4643CDF-02DB-ED4D-9C99-D494A2007D7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h10imageslides_Page_28.png">
            <a:extLst>
              <a:ext uri="{FF2B5EF4-FFF2-40B4-BE49-F238E27FC236}">
                <a16:creationId xmlns:a16="http://schemas.microsoft.com/office/drawing/2014/main" id="{E4CD1278-D712-324F-869E-25FBBEF513E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h10imageslides_Page_29.png">
            <a:extLst>
              <a:ext uri="{FF2B5EF4-FFF2-40B4-BE49-F238E27FC236}">
                <a16:creationId xmlns:a16="http://schemas.microsoft.com/office/drawing/2014/main" id="{1603196D-1B2D-F442-8271-F7E1D2A0549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10imageslides_Page_30.png">
            <a:extLst>
              <a:ext uri="{FF2B5EF4-FFF2-40B4-BE49-F238E27FC236}">
                <a16:creationId xmlns:a16="http://schemas.microsoft.com/office/drawing/2014/main" id="{C5F1B8E9-1CB8-A847-A47C-329D465AFF8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h10imageslides_Page_31.png">
            <a:extLst>
              <a:ext uri="{FF2B5EF4-FFF2-40B4-BE49-F238E27FC236}">
                <a16:creationId xmlns:a16="http://schemas.microsoft.com/office/drawing/2014/main" id="{582AA17B-7834-1F4D-86E3-83D51FABBA0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h10imageslides_Page_32.png">
            <a:extLst>
              <a:ext uri="{FF2B5EF4-FFF2-40B4-BE49-F238E27FC236}">
                <a16:creationId xmlns:a16="http://schemas.microsoft.com/office/drawing/2014/main" id="{01F71799-703D-E94E-A5BB-B2790F72B94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BA6F-3609-B843-B7C8-5F71AB5E412B}"/>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59D9B3"/>
                </a:solidFill>
                <a:latin typeface="Arial"/>
              </a:rPr>
              <a:t>10.5.6 </a:t>
            </a:r>
            <a:r>
              <a:rPr lang="en-US" dirty="0">
                <a:solidFill>
                  <a:srgbClr val="33B38C"/>
                </a:solidFill>
                <a:latin typeface="Goudy Sans Medium"/>
              </a:rPr>
              <a:t>Polymorphic Processing, Operator </a:t>
            </a:r>
            <a:r>
              <a:rPr lang="en-US" dirty="0" err="1">
                <a:solidFill>
                  <a:srgbClr val="FF0000"/>
                </a:solidFill>
                <a:latin typeface="Lucida Console"/>
              </a:rPr>
              <a:t>instanceof</a:t>
            </a:r>
            <a:r>
              <a:rPr lang="en-US" dirty="0">
                <a:solidFill>
                  <a:srgbClr val="33B38C"/>
                </a:solidFill>
                <a:latin typeface="Goudy Sans Medium"/>
              </a:rPr>
              <a:t> and </a:t>
            </a:r>
            <a:r>
              <a:rPr lang="en-US" dirty="0" err="1">
                <a:solidFill>
                  <a:srgbClr val="33B38C"/>
                </a:solidFill>
                <a:latin typeface="Goudy Sans Medium"/>
              </a:rPr>
              <a:t>Downcasting</a:t>
            </a:r>
            <a:endParaRPr lang="en-US" dirty="0">
              <a:solidFill>
                <a:srgbClr val="33B38C"/>
              </a:solidFill>
              <a:latin typeface="Goudy Sans Medium"/>
            </a:endParaRPr>
          </a:p>
        </p:txBody>
      </p:sp>
      <p:sp>
        <p:nvSpPr>
          <p:cNvPr id="95235" name="Text Placeholder 2">
            <a:extLst>
              <a:ext uri="{FF2B5EF4-FFF2-40B4-BE49-F238E27FC236}">
                <a16:creationId xmlns:a16="http://schemas.microsoft.com/office/drawing/2014/main" id="{AF6C270A-A6D1-9D49-9501-99A52468A680}"/>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Fig. 10.9 creates an object of each of the four concrete. </a:t>
            </a:r>
          </a:p>
          <a:p>
            <a:pPr lvl="1" eaLnBrk="1" hangingPunct="1"/>
            <a:r>
              <a:rPr lang="en-US" altLang="zh-CN">
                <a:solidFill>
                  <a:srgbClr val="000000"/>
                </a:solidFill>
                <a:latin typeface="Times New Roman" panose="02020603050405020304" pitchFamily="18" charset="0"/>
                <a:ea typeface="宋体" panose="02010600030101010101" pitchFamily="2" charset="-122"/>
              </a:rPr>
              <a:t>Manipulates these objects nonpolymorphically, via variables of each object’s own type, then polymorphically, using an array of </a:t>
            </a:r>
            <a:r>
              <a:rPr lang="en-US" altLang="zh-CN">
                <a:solidFill>
                  <a:srgbClr val="000000"/>
                </a:solidFill>
                <a:latin typeface="Lucida Console" panose="020B0609040504020204" pitchFamily="49" charset="0"/>
                <a:ea typeface="宋体" panose="02010600030101010101" pitchFamily="2" charset="-122"/>
              </a:rPr>
              <a:t>Employee</a:t>
            </a:r>
            <a:r>
              <a:rPr lang="en-US" altLang="zh-CN">
                <a:solidFill>
                  <a:srgbClr val="000000"/>
                </a:solidFill>
                <a:latin typeface="Times New Roman" panose="02020603050405020304" pitchFamily="18" charset="0"/>
                <a:ea typeface="宋体" panose="02010600030101010101" pitchFamily="2" charset="-122"/>
              </a:rPr>
              <a:t> variables. </a:t>
            </a:r>
          </a:p>
          <a:p>
            <a:pPr eaLnBrk="1" hangingPunct="1"/>
            <a:r>
              <a:rPr lang="en-US" altLang="zh-CN">
                <a:solidFill>
                  <a:srgbClr val="000000"/>
                </a:solidFill>
                <a:latin typeface="Times New Roman" panose="02020603050405020304" pitchFamily="18" charset="0"/>
                <a:ea typeface="宋体" panose="02010600030101010101" pitchFamily="2" charset="-122"/>
              </a:rPr>
              <a:t>While processing the objects polymorphically, the program increases the base salary of each </a:t>
            </a:r>
            <a:r>
              <a:rPr lang="en-US" altLang="zh-CN">
                <a:solidFill>
                  <a:srgbClr val="000000"/>
                </a:solidFill>
                <a:latin typeface="Lucida Console" panose="020B0609040504020204" pitchFamily="49" charset="0"/>
                <a:ea typeface="宋体" panose="02010600030101010101" pitchFamily="2" charset="-122"/>
              </a:rPr>
              <a:t>BasePlusCommissionEmployee</a:t>
            </a:r>
            <a:r>
              <a:rPr lang="en-US" altLang="zh-CN">
                <a:solidFill>
                  <a:srgbClr val="000000"/>
                </a:solidFill>
                <a:latin typeface="Times New Roman" panose="02020603050405020304" pitchFamily="18" charset="0"/>
                <a:ea typeface="宋体" panose="02010600030101010101" pitchFamily="2" charset="-122"/>
              </a:rPr>
              <a:t> by 10%</a:t>
            </a:r>
          </a:p>
          <a:p>
            <a:pPr lvl="1" eaLnBrk="1" hangingPunct="1"/>
            <a:r>
              <a:rPr lang="en-US" altLang="zh-CN">
                <a:solidFill>
                  <a:srgbClr val="000000"/>
                </a:solidFill>
                <a:latin typeface="Times New Roman" panose="02020603050405020304" pitchFamily="18" charset="0"/>
                <a:ea typeface="宋体" panose="02010600030101010101" pitchFamily="2" charset="-122"/>
              </a:rPr>
              <a:t>Requires determining the object’s type at execution time. </a:t>
            </a:r>
          </a:p>
          <a:p>
            <a:pPr eaLnBrk="1" hangingPunct="1"/>
            <a:r>
              <a:rPr lang="en-US" altLang="zh-CN">
                <a:solidFill>
                  <a:srgbClr val="000000"/>
                </a:solidFill>
                <a:latin typeface="Times New Roman" panose="02020603050405020304" pitchFamily="18" charset="0"/>
                <a:ea typeface="宋体" panose="02010600030101010101" pitchFamily="2" charset="-122"/>
              </a:rPr>
              <a:t>Finally, the program polymorphically determines and outputs the type of each object in the </a:t>
            </a:r>
            <a:r>
              <a:rPr lang="en-US" altLang="zh-CN">
                <a:solidFill>
                  <a:srgbClr val="000000"/>
                </a:solidFill>
                <a:latin typeface="Lucida Console" panose="020B0609040504020204" pitchFamily="49" charset="0"/>
                <a:ea typeface="宋体" panose="02010600030101010101" pitchFamily="2" charset="-122"/>
              </a:rPr>
              <a:t>Employee</a:t>
            </a:r>
            <a:r>
              <a:rPr lang="en-US" altLang="zh-CN">
                <a:solidFill>
                  <a:srgbClr val="000000"/>
                </a:solidFill>
                <a:latin typeface="Times New Roman" panose="02020603050405020304" pitchFamily="18" charset="0"/>
                <a:ea typeface="宋体" panose="02010600030101010101" pitchFamily="2" charset="-122"/>
              </a:rPr>
              <a:t> array. </a:t>
            </a:r>
          </a:p>
        </p:txBody>
      </p:sp>
      <p:sp>
        <p:nvSpPr>
          <p:cNvPr id="4" name="Footer Placeholder 3">
            <a:extLst>
              <a:ext uri="{FF2B5EF4-FFF2-40B4-BE49-F238E27FC236}">
                <a16:creationId xmlns:a16="http://schemas.microsoft.com/office/drawing/2014/main" id="{DB2FA7DE-D86B-5C47-9ECB-EA0184AFE7D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B6A6-3FDA-E641-9E79-12387D56CF2C}"/>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 (Cont.)</a:t>
            </a:r>
          </a:p>
        </p:txBody>
      </p:sp>
      <p:sp>
        <p:nvSpPr>
          <p:cNvPr id="20483" name="Text Placeholder 2">
            <a:extLst>
              <a:ext uri="{FF2B5EF4-FFF2-40B4-BE49-F238E27FC236}">
                <a16:creationId xmlns:a16="http://schemas.microsoft.com/office/drawing/2014/main" id="{03D0AABE-F5B5-7447-A703-4A7E70C7ED01}"/>
              </a:ext>
            </a:extLst>
          </p:cNvPr>
          <p:cNvSpPr>
            <a:spLocks noGrp="1"/>
          </p:cNvSpPr>
          <p:nvPr>
            <p:ph type="body" idx="1"/>
          </p:nvPr>
        </p:nvSpPr>
        <p:spPr/>
        <p:txBody>
          <a:bodyPr/>
          <a:lstStyle/>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Each specific type of </a:t>
            </a:r>
            <a:r>
              <a:rPr lang="en-US" altLang="zh-CN" sz="2500" dirty="0">
                <a:solidFill>
                  <a:srgbClr val="000000"/>
                </a:solidFill>
                <a:latin typeface="Lucida Console" panose="020B0609040504020204" pitchFamily="49" charset="0"/>
                <a:ea typeface="宋体" panose="02010600030101010101" pitchFamily="2" charset="-122"/>
              </a:rPr>
              <a:t>Animal</a:t>
            </a:r>
            <a:r>
              <a:rPr lang="en-US" altLang="zh-CN" sz="2500" dirty="0">
                <a:solidFill>
                  <a:srgbClr val="000000"/>
                </a:solidFill>
                <a:latin typeface="Times New Roman" panose="02020603050405020304" pitchFamily="18" charset="0"/>
                <a:ea typeface="宋体" panose="02010600030101010101" pitchFamily="2" charset="-122"/>
              </a:rPr>
              <a:t> responds to a </a:t>
            </a:r>
            <a:r>
              <a:rPr lang="en-US" altLang="zh-CN" sz="2500" dirty="0">
                <a:solidFill>
                  <a:srgbClr val="0070C0"/>
                </a:solidFill>
                <a:latin typeface="Lucida Console" panose="020B0609040504020204" pitchFamily="49" charset="0"/>
                <a:ea typeface="宋体" panose="02010600030101010101" pitchFamily="2" charset="-122"/>
              </a:rPr>
              <a:t>move</a:t>
            </a:r>
            <a:r>
              <a:rPr lang="en-US" altLang="zh-CN" sz="2500" dirty="0">
                <a:solidFill>
                  <a:srgbClr val="000000"/>
                </a:solidFill>
                <a:latin typeface="Times New Roman" panose="02020603050405020304" pitchFamily="18" charset="0"/>
                <a:ea typeface="宋体" panose="02010600030101010101" pitchFamily="2" charset="-122"/>
              </a:rPr>
              <a:t> message in a unique way:</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a </a:t>
            </a:r>
            <a:r>
              <a:rPr lang="en-US" altLang="zh-CN" sz="2100" dirty="0">
                <a:solidFill>
                  <a:srgbClr val="000000"/>
                </a:solidFill>
                <a:latin typeface="Lucida Console" panose="020B0609040504020204" pitchFamily="49" charset="0"/>
                <a:ea typeface="宋体" panose="02010600030101010101" pitchFamily="2" charset="-122"/>
              </a:rPr>
              <a:t>Fish</a:t>
            </a:r>
            <a:r>
              <a:rPr lang="en-US" altLang="zh-CN" sz="2100" dirty="0">
                <a:solidFill>
                  <a:srgbClr val="000000"/>
                </a:solidFill>
                <a:latin typeface="Times New Roman" panose="02020603050405020304" pitchFamily="18" charset="0"/>
                <a:ea typeface="宋体" panose="02010600030101010101" pitchFamily="2" charset="-122"/>
              </a:rPr>
              <a:t> might swim three feet</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a </a:t>
            </a:r>
            <a:r>
              <a:rPr lang="en-US" altLang="zh-CN" sz="2100" dirty="0">
                <a:solidFill>
                  <a:srgbClr val="000000"/>
                </a:solidFill>
                <a:latin typeface="Lucida Console" panose="020B0609040504020204" pitchFamily="49" charset="0"/>
                <a:ea typeface="宋体" panose="02010600030101010101" pitchFamily="2" charset="-122"/>
              </a:rPr>
              <a:t>Frog</a:t>
            </a:r>
            <a:r>
              <a:rPr lang="en-US" altLang="zh-CN" sz="2100" dirty="0">
                <a:solidFill>
                  <a:srgbClr val="000000"/>
                </a:solidFill>
                <a:latin typeface="Times New Roman" panose="02020603050405020304" pitchFamily="18" charset="0"/>
                <a:ea typeface="宋体" panose="02010600030101010101" pitchFamily="2" charset="-122"/>
              </a:rPr>
              <a:t> might jump five feet</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a </a:t>
            </a:r>
            <a:r>
              <a:rPr lang="en-US" altLang="zh-CN" sz="2100" dirty="0">
                <a:solidFill>
                  <a:srgbClr val="000000"/>
                </a:solidFill>
                <a:latin typeface="Lucida Console" panose="020B0609040504020204" pitchFamily="49" charset="0"/>
                <a:ea typeface="宋体" panose="02010600030101010101" pitchFamily="2" charset="-122"/>
              </a:rPr>
              <a:t>Bird</a:t>
            </a:r>
            <a:r>
              <a:rPr lang="en-US" altLang="zh-CN" sz="2100" dirty="0">
                <a:solidFill>
                  <a:srgbClr val="000000"/>
                </a:solidFill>
                <a:latin typeface="Times New Roman" panose="02020603050405020304" pitchFamily="18" charset="0"/>
                <a:ea typeface="宋体" panose="02010600030101010101" pitchFamily="2" charset="-122"/>
              </a:rPr>
              <a:t> might fly ten feet. </a:t>
            </a:r>
          </a:p>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The program issues the same message (i.e., </a:t>
            </a:r>
            <a:r>
              <a:rPr lang="en-US" altLang="zh-CN" sz="2500" dirty="0">
                <a:solidFill>
                  <a:srgbClr val="000000"/>
                </a:solidFill>
                <a:latin typeface="Lucida Console" panose="020B0609040504020204" pitchFamily="49" charset="0"/>
                <a:ea typeface="宋体" panose="02010600030101010101" pitchFamily="2" charset="-122"/>
              </a:rPr>
              <a:t>move</a:t>
            </a:r>
            <a:r>
              <a:rPr lang="en-US" altLang="zh-CN" sz="2500" dirty="0">
                <a:solidFill>
                  <a:srgbClr val="000000"/>
                </a:solidFill>
                <a:latin typeface="Times New Roman" panose="02020603050405020304" pitchFamily="18" charset="0"/>
                <a:ea typeface="宋体" panose="02010600030101010101" pitchFamily="2" charset="-122"/>
              </a:rPr>
              <a:t>) to each animal object, but each object knows how to modify its x-y coordinates appropriately for its specific type of movement. </a:t>
            </a:r>
          </a:p>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Relying on </a:t>
            </a:r>
            <a:r>
              <a:rPr lang="en-US" altLang="zh-CN" sz="2500" dirty="0">
                <a:solidFill>
                  <a:srgbClr val="FF0000"/>
                </a:solidFill>
                <a:latin typeface="Times New Roman" panose="02020603050405020304" pitchFamily="18" charset="0"/>
                <a:ea typeface="宋体" panose="02010600030101010101" pitchFamily="2" charset="-122"/>
              </a:rPr>
              <a:t>each object </a:t>
            </a:r>
            <a:r>
              <a:rPr lang="en-US" altLang="zh-CN" sz="2500" dirty="0">
                <a:solidFill>
                  <a:srgbClr val="000000"/>
                </a:solidFill>
                <a:latin typeface="Times New Roman" panose="02020603050405020304" pitchFamily="18" charset="0"/>
                <a:ea typeface="宋体" panose="02010600030101010101" pitchFamily="2" charset="-122"/>
              </a:rPr>
              <a:t>to know how to “</a:t>
            </a:r>
            <a:r>
              <a:rPr lang="en-US" altLang="zh-CN" sz="2500" dirty="0">
                <a:solidFill>
                  <a:srgbClr val="FF0000"/>
                </a:solidFill>
                <a:latin typeface="Times New Roman" panose="02020603050405020304" pitchFamily="18" charset="0"/>
                <a:ea typeface="宋体" panose="02010600030101010101" pitchFamily="2" charset="-122"/>
              </a:rPr>
              <a:t>do the right thing</a:t>
            </a:r>
            <a:r>
              <a:rPr lang="en-US" altLang="zh-CN" sz="2500" dirty="0">
                <a:solidFill>
                  <a:srgbClr val="000000"/>
                </a:solidFill>
                <a:latin typeface="Times New Roman" panose="02020603050405020304" pitchFamily="18" charset="0"/>
                <a:ea typeface="宋体" panose="02010600030101010101" pitchFamily="2" charset="-122"/>
              </a:rPr>
              <a:t>” in response to the same method call is the key concept of polymorphism. </a:t>
            </a:r>
          </a:p>
          <a:p>
            <a:pPr eaLnBrk="1" hangingPunct="1">
              <a:lnSpc>
                <a:spcPct val="80000"/>
              </a:lnSpc>
            </a:pPr>
            <a:r>
              <a:rPr lang="en-US" altLang="zh-CN" sz="2500" dirty="0">
                <a:solidFill>
                  <a:srgbClr val="FF0000"/>
                </a:solidFill>
                <a:latin typeface="Times New Roman" panose="02020603050405020304" pitchFamily="18" charset="0"/>
                <a:ea typeface="宋体" panose="02010600030101010101" pitchFamily="2" charset="-122"/>
              </a:rPr>
              <a:t>The same message sent to a variety of objects has “many forms” of results—hence </a:t>
            </a:r>
            <a:r>
              <a:rPr lang="en-US" altLang="zh-CN" sz="2500" dirty="0">
                <a:solidFill>
                  <a:srgbClr val="000000"/>
                </a:solidFill>
                <a:latin typeface="Times New Roman" panose="02020603050405020304" pitchFamily="18" charset="0"/>
                <a:ea typeface="宋体" panose="02010600030101010101" pitchFamily="2" charset="-122"/>
              </a:rPr>
              <a:t>the term polymorphism.</a:t>
            </a:r>
          </a:p>
        </p:txBody>
      </p:sp>
      <p:sp>
        <p:nvSpPr>
          <p:cNvPr id="4" name="Footer Placeholder 3">
            <a:extLst>
              <a:ext uri="{FF2B5EF4-FFF2-40B4-BE49-F238E27FC236}">
                <a16:creationId xmlns:a16="http://schemas.microsoft.com/office/drawing/2014/main" id="{E3A08646-1A08-F44A-AEDF-81C8D956F42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ch10imageslides_Page_33.png">
            <a:extLst>
              <a:ext uri="{FF2B5EF4-FFF2-40B4-BE49-F238E27FC236}">
                <a16:creationId xmlns:a16="http://schemas.microsoft.com/office/drawing/2014/main" id="{E2D685F1-3255-6549-8F97-8DAAB1843D2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h10imageslides_Page_34.png">
            <a:extLst>
              <a:ext uri="{FF2B5EF4-FFF2-40B4-BE49-F238E27FC236}">
                <a16:creationId xmlns:a16="http://schemas.microsoft.com/office/drawing/2014/main" id="{50C6A77F-1B80-B749-BE68-D3C0CDE6769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h10imageslides_Page_35.png">
            <a:extLst>
              <a:ext uri="{FF2B5EF4-FFF2-40B4-BE49-F238E27FC236}">
                <a16:creationId xmlns:a16="http://schemas.microsoft.com/office/drawing/2014/main" id="{B72438EC-600F-4A44-8BDF-2FA7B4B6BD1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h10imageslides_Page_36.png">
            <a:extLst>
              <a:ext uri="{FF2B5EF4-FFF2-40B4-BE49-F238E27FC236}">
                <a16:creationId xmlns:a16="http://schemas.microsoft.com/office/drawing/2014/main" id="{BC43F29A-B84D-6548-8AD2-328643F5C31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h10imageslides_Page_37.png">
            <a:extLst>
              <a:ext uri="{FF2B5EF4-FFF2-40B4-BE49-F238E27FC236}">
                <a16:creationId xmlns:a16="http://schemas.microsoft.com/office/drawing/2014/main" id="{61AEA0DD-D236-4D4E-9A51-6DF8AA79E68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h10imageslides_Page_38.png">
            <a:extLst>
              <a:ext uri="{FF2B5EF4-FFF2-40B4-BE49-F238E27FC236}">
                <a16:creationId xmlns:a16="http://schemas.microsoft.com/office/drawing/2014/main" id="{38D6BFB7-F0FB-CB45-A14A-A1EE438A861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h10imageslides_Page_39.png">
            <a:extLst>
              <a:ext uri="{FF2B5EF4-FFF2-40B4-BE49-F238E27FC236}">
                <a16:creationId xmlns:a16="http://schemas.microsoft.com/office/drawing/2014/main" id="{7965A141-CBE3-B442-80DA-E610E48D45E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C91E-F8F7-C547-B646-0A74F250A4C2}"/>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59D9B3"/>
                </a:solidFill>
                <a:latin typeface="Arial"/>
              </a:rPr>
              <a:t>10.5.6 </a:t>
            </a:r>
            <a:r>
              <a:rPr lang="en-US" dirty="0">
                <a:solidFill>
                  <a:srgbClr val="33B38C"/>
                </a:solidFill>
                <a:latin typeface="Goudy Sans Medium"/>
              </a:rPr>
              <a:t>Polymorphic Processing, Operator </a:t>
            </a:r>
            <a:r>
              <a:rPr lang="en-US" dirty="0" err="1">
                <a:solidFill>
                  <a:srgbClr val="33B38C"/>
                </a:solidFill>
                <a:latin typeface="Lucida Console"/>
              </a:rPr>
              <a:t>instanceof</a:t>
            </a:r>
            <a:r>
              <a:rPr lang="en-US" dirty="0">
                <a:solidFill>
                  <a:srgbClr val="33B38C"/>
                </a:solidFill>
                <a:latin typeface="Goudy Sans Medium"/>
              </a:rPr>
              <a:t> and </a:t>
            </a:r>
            <a:r>
              <a:rPr lang="en-US" dirty="0" err="1">
                <a:solidFill>
                  <a:srgbClr val="33B38C"/>
                </a:solidFill>
                <a:latin typeface="Goudy Sans Medium"/>
              </a:rPr>
              <a:t>Downcasting</a:t>
            </a:r>
            <a:r>
              <a:rPr lang="en-US" dirty="0">
                <a:solidFill>
                  <a:srgbClr val="33B38C"/>
                </a:solidFill>
                <a:latin typeface="Goudy Sans Medium"/>
              </a:rPr>
              <a:t> (Cont.)</a:t>
            </a:r>
          </a:p>
        </p:txBody>
      </p:sp>
      <p:sp>
        <p:nvSpPr>
          <p:cNvPr id="77827" name="Text Placeholder 2">
            <a:extLst>
              <a:ext uri="{FF2B5EF4-FFF2-40B4-BE49-F238E27FC236}">
                <a16:creationId xmlns:a16="http://schemas.microsoft.com/office/drawing/2014/main" id="{FFF31C5F-D816-884B-9A5E-8355A689DEEB}"/>
              </a:ext>
            </a:extLst>
          </p:cNvPr>
          <p:cNvSpPr>
            <a:spLocks noGrp="1"/>
          </p:cNvSpPr>
          <p:nvPr>
            <p:ph type="body" idx="1"/>
          </p:nvPr>
        </p:nvSpPr>
        <p:spPr/>
        <p:txBody>
          <a:bodyPr/>
          <a:lstStyle/>
          <a:p>
            <a:pPr eaLnBrk="1" hangingPunct="1">
              <a:lnSpc>
                <a:spcPct val="90000"/>
              </a:lnSpc>
              <a:buFont typeface="Wingdings 3" panose="05040102010807070707" pitchFamily="18" charset="2"/>
              <a:buChar char=""/>
              <a:defRPr/>
            </a:pPr>
            <a:r>
              <a:rPr lang="en-US" altLang="zh-CN" dirty="0">
                <a:solidFill>
                  <a:srgbClr val="000000"/>
                </a:solidFill>
                <a:latin typeface="Times New Roman" pitchFamily="18" charset="0"/>
                <a:ea typeface="宋体" charset="-122"/>
              </a:rPr>
              <a:t>All calls to method </a:t>
            </a:r>
            <a:r>
              <a:rPr lang="en-US" altLang="zh-CN" dirty="0" err="1">
                <a:solidFill>
                  <a:srgbClr val="000000"/>
                </a:solidFill>
                <a:latin typeface="Lucida Console" pitchFamily="49" charset="0"/>
                <a:ea typeface="宋体" charset="-122"/>
              </a:rPr>
              <a:t>toString</a:t>
            </a:r>
            <a:r>
              <a:rPr lang="en-US" altLang="zh-CN" dirty="0">
                <a:solidFill>
                  <a:srgbClr val="000000"/>
                </a:solidFill>
                <a:latin typeface="Times New Roman" pitchFamily="18" charset="0"/>
                <a:ea typeface="宋体" charset="-122"/>
              </a:rPr>
              <a:t> and </a:t>
            </a:r>
            <a:r>
              <a:rPr lang="en-US" altLang="zh-CN" dirty="0">
                <a:solidFill>
                  <a:srgbClr val="000000"/>
                </a:solidFill>
                <a:latin typeface="Lucida Console" pitchFamily="49" charset="0"/>
                <a:ea typeface="宋体" charset="-122"/>
              </a:rPr>
              <a:t>earnings</a:t>
            </a:r>
            <a:r>
              <a:rPr lang="en-US" altLang="zh-CN" dirty="0">
                <a:solidFill>
                  <a:srgbClr val="000000"/>
                </a:solidFill>
                <a:latin typeface="Times New Roman" pitchFamily="18" charset="0"/>
                <a:ea typeface="宋体" charset="-122"/>
              </a:rPr>
              <a:t> are resolved at execution time, based on the type of the object to which </a:t>
            </a:r>
            <a:r>
              <a:rPr lang="en-US" altLang="zh-CN" dirty="0" err="1">
                <a:solidFill>
                  <a:srgbClr val="000000"/>
                </a:solidFill>
                <a:latin typeface="Lucida Console" pitchFamily="49" charset="0"/>
                <a:ea typeface="宋体" charset="-122"/>
              </a:rPr>
              <a:t>currentEmployee</a:t>
            </a:r>
            <a:r>
              <a:rPr lang="en-US" altLang="zh-CN" dirty="0">
                <a:solidFill>
                  <a:srgbClr val="000000"/>
                </a:solidFill>
                <a:latin typeface="Times New Roman" pitchFamily="18" charset="0"/>
                <a:ea typeface="宋体" charset="-122"/>
              </a:rPr>
              <a:t> refers. </a:t>
            </a:r>
          </a:p>
          <a:p>
            <a:pPr lvl="1" eaLnBrk="1" hangingPunct="1">
              <a:lnSpc>
                <a:spcPct val="90000"/>
              </a:lnSpc>
              <a:defRPr/>
            </a:pPr>
            <a:r>
              <a:rPr lang="en-US" altLang="zh-CN" dirty="0">
                <a:solidFill>
                  <a:srgbClr val="000000"/>
                </a:solidFill>
                <a:latin typeface="Times New Roman" pitchFamily="18" charset="0"/>
                <a:ea typeface="宋体" charset="-122"/>
              </a:rPr>
              <a:t>Known </a:t>
            </a:r>
            <a:r>
              <a:rPr lang="en-US" altLang="zh-CN" dirty="0">
                <a:solidFill>
                  <a:srgbClr val="FF0000"/>
                </a:solidFill>
                <a:latin typeface="Times New Roman" pitchFamily="18" charset="0"/>
                <a:ea typeface="宋体" charset="-122"/>
              </a:rPr>
              <a:t>as dynamic binding </a:t>
            </a:r>
            <a:r>
              <a:rPr lang="en-US" altLang="zh-CN" dirty="0">
                <a:solidFill>
                  <a:schemeClr val="tx1">
                    <a:lumMod val="85000"/>
                    <a:lumOff val="15000"/>
                  </a:schemeClr>
                </a:solidFill>
                <a:latin typeface="Times New Roman" pitchFamily="18" charset="0"/>
                <a:ea typeface="宋体" charset="-122"/>
              </a:rPr>
              <a:t>or</a:t>
            </a:r>
            <a:r>
              <a:rPr lang="en-US" altLang="zh-CN" dirty="0">
                <a:solidFill>
                  <a:srgbClr val="FF0000"/>
                </a:solidFill>
                <a:latin typeface="Times New Roman" pitchFamily="18" charset="0"/>
                <a:ea typeface="宋体" charset="-122"/>
              </a:rPr>
              <a:t> late binding</a:t>
            </a:r>
            <a:r>
              <a:rPr lang="en-US" altLang="zh-CN" dirty="0">
                <a:solidFill>
                  <a:srgbClr val="000000"/>
                </a:solidFill>
                <a:latin typeface="Times New Roman" pitchFamily="18" charset="0"/>
                <a:ea typeface="宋体" charset="-122"/>
              </a:rPr>
              <a:t>. </a:t>
            </a:r>
          </a:p>
          <a:p>
            <a:pPr lvl="1" eaLnBrk="1" hangingPunct="1">
              <a:lnSpc>
                <a:spcPct val="90000"/>
              </a:lnSpc>
              <a:defRPr/>
            </a:pPr>
            <a:r>
              <a:rPr lang="en-US" altLang="zh-CN" dirty="0">
                <a:solidFill>
                  <a:srgbClr val="000000"/>
                </a:solidFill>
                <a:latin typeface="Times New Roman" pitchFamily="18" charset="0"/>
                <a:ea typeface="宋体" charset="-122"/>
              </a:rPr>
              <a:t>Java decides which class’s </a:t>
            </a:r>
            <a:r>
              <a:rPr lang="en-US" altLang="zh-CN" dirty="0" err="1">
                <a:solidFill>
                  <a:srgbClr val="000000"/>
                </a:solidFill>
                <a:latin typeface="Lucida Console" pitchFamily="49" charset="0"/>
                <a:ea typeface="宋体" charset="-122"/>
              </a:rPr>
              <a:t>toString</a:t>
            </a:r>
            <a:r>
              <a:rPr lang="en-US" altLang="zh-CN" dirty="0">
                <a:solidFill>
                  <a:srgbClr val="000000"/>
                </a:solidFill>
                <a:latin typeface="Times New Roman" pitchFamily="18" charset="0"/>
                <a:ea typeface="宋体" charset="-122"/>
              </a:rPr>
              <a:t> method to call at execution time rather than at compile time </a:t>
            </a:r>
          </a:p>
          <a:p>
            <a:pPr eaLnBrk="1" hangingPunct="1">
              <a:lnSpc>
                <a:spcPct val="90000"/>
              </a:lnSpc>
              <a:buFont typeface="Wingdings 3" panose="05040102010807070707" pitchFamily="18" charset="2"/>
              <a:buChar char=""/>
              <a:defRPr/>
            </a:pPr>
            <a:r>
              <a:rPr lang="en-US" altLang="zh-CN" dirty="0">
                <a:solidFill>
                  <a:srgbClr val="FF0000"/>
                </a:solidFill>
                <a:latin typeface="Times New Roman" pitchFamily="18" charset="0"/>
                <a:ea typeface="宋体" charset="-122"/>
              </a:rPr>
              <a:t>A </a:t>
            </a:r>
            <a:r>
              <a:rPr lang="en-US" altLang="zh-CN" dirty="0" err="1">
                <a:solidFill>
                  <a:srgbClr val="FF0000"/>
                </a:solidFill>
                <a:latin typeface="Times New Roman" pitchFamily="18" charset="0"/>
                <a:ea typeface="宋体" charset="-122"/>
              </a:rPr>
              <a:t>superclass</a:t>
            </a:r>
            <a:r>
              <a:rPr lang="en-US" altLang="zh-CN" dirty="0">
                <a:solidFill>
                  <a:srgbClr val="FF0000"/>
                </a:solidFill>
                <a:latin typeface="Times New Roman" pitchFamily="18" charset="0"/>
                <a:ea typeface="宋体" charset="-122"/>
              </a:rPr>
              <a:t> reference can be used to invoke only methods of the </a:t>
            </a:r>
            <a:r>
              <a:rPr lang="en-US" altLang="zh-CN" dirty="0" err="1">
                <a:solidFill>
                  <a:srgbClr val="FF0000"/>
                </a:solidFill>
                <a:latin typeface="Times New Roman" pitchFamily="18" charset="0"/>
                <a:ea typeface="宋体" charset="-122"/>
              </a:rPr>
              <a:t>superclass</a:t>
            </a:r>
            <a:r>
              <a:rPr lang="en-US" altLang="zh-CN" dirty="0">
                <a:solidFill>
                  <a:srgbClr val="FF0000"/>
                </a:solidFill>
                <a:latin typeface="Times New Roman" pitchFamily="18" charset="0"/>
                <a:ea typeface="宋体" charset="-122"/>
              </a:rPr>
              <a:t>—the </a:t>
            </a:r>
            <a:r>
              <a:rPr lang="en-US" altLang="zh-CN" dirty="0">
                <a:solidFill>
                  <a:srgbClr val="000000"/>
                </a:solidFill>
                <a:latin typeface="Times New Roman" pitchFamily="18" charset="0"/>
                <a:ea typeface="宋体" charset="-122"/>
              </a:rPr>
              <a:t>subclass method implementations are invoked </a:t>
            </a:r>
            <a:r>
              <a:rPr lang="en-US" altLang="zh-CN" dirty="0" err="1">
                <a:solidFill>
                  <a:srgbClr val="000000"/>
                </a:solidFill>
                <a:latin typeface="Times New Roman" pitchFamily="18" charset="0"/>
                <a:ea typeface="宋体" charset="-122"/>
              </a:rPr>
              <a:t>polymorphically</a:t>
            </a:r>
            <a:r>
              <a:rPr lang="en-US" altLang="zh-CN" dirty="0">
                <a:solidFill>
                  <a:srgbClr val="000000"/>
                </a:solidFill>
                <a:latin typeface="Times New Roman" pitchFamily="18" charset="0"/>
                <a:ea typeface="宋体" charset="-122"/>
              </a:rPr>
              <a:t>.</a:t>
            </a:r>
          </a:p>
          <a:p>
            <a:pPr eaLnBrk="1" hangingPunct="1">
              <a:lnSpc>
                <a:spcPct val="90000"/>
              </a:lnSpc>
              <a:buFont typeface="Wingdings 3" panose="05040102010807070707" pitchFamily="18" charset="2"/>
              <a:buChar char=""/>
              <a:defRPr/>
            </a:pPr>
            <a:r>
              <a:rPr lang="en-US" altLang="zh-CN" dirty="0">
                <a:solidFill>
                  <a:srgbClr val="000000"/>
                </a:solidFill>
                <a:latin typeface="Times New Roman" pitchFamily="18" charset="0"/>
                <a:ea typeface="宋体" charset="-122"/>
              </a:rPr>
              <a:t>Attempting to invoke a subclass-only method directly on a </a:t>
            </a:r>
            <a:r>
              <a:rPr lang="en-US" altLang="zh-CN" dirty="0" err="1">
                <a:solidFill>
                  <a:srgbClr val="000000"/>
                </a:solidFill>
                <a:latin typeface="Times New Roman" pitchFamily="18" charset="0"/>
                <a:ea typeface="宋体" charset="-122"/>
              </a:rPr>
              <a:t>superclass</a:t>
            </a:r>
            <a:r>
              <a:rPr lang="en-US" altLang="zh-CN" dirty="0">
                <a:solidFill>
                  <a:srgbClr val="000000"/>
                </a:solidFill>
                <a:latin typeface="Times New Roman" pitchFamily="18" charset="0"/>
                <a:ea typeface="宋体" charset="-122"/>
              </a:rPr>
              <a:t> reference is a compilation error.</a:t>
            </a:r>
          </a:p>
        </p:txBody>
      </p:sp>
      <p:sp>
        <p:nvSpPr>
          <p:cNvPr id="4" name="Footer Placeholder 3">
            <a:extLst>
              <a:ext uri="{FF2B5EF4-FFF2-40B4-BE49-F238E27FC236}">
                <a16:creationId xmlns:a16="http://schemas.microsoft.com/office/drawing/2014/main" id="{A2F2B571-84D0-AE4C-8263-B77D8A29F2F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h10imageslides_Page_32.png">
            <a:extLst>
              <a:ext uri="{FF2B5EF4-FFF2-40B4-BE49-F238E27FC236}">
                <a16:creationId xmlns:a16="http://schemas.microsoft.com/office/drawing/2014/main" id="{52D05A2A-C3BF-3D49-AC9A-60433B7F2CE8}"/>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BB4925D-6337-6F43-ACF8-A08B48B4F10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h10imageslides_Page_41.png">
            <a:extLst>
              <a:ext uri="{FF2B5EF4-FFF2-40B4-BE49-F238E27FC236}">
                <a16:creationId xmlns:a16="http://schemas.microsoft.com/office/drawing/2014/main" id="{E3E6A71E-2188-F348-9BF7-A066364BF9E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A900-7985-EC4D-A02D-66706BA99D2B}"/>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 (Cont.)</a:t>
            </a:r>
          </a:p>
        </p:txBody>
      </p:sp>
      <p:sp>
        <p:nvSpPr>
          <p:cNvPr id="22531" name="Text Placeholder 2">
            <a:extLst>
              <a:ext uri="{FF2B5EF4-FFF2-40B4-BE49-F238E27FC236}">
                <a16:creationId xmlns:a16="http://schemas.microsoft.com/office/drawing/2014/main" id="{86A4D498-0321-0A4C-9822-E06A846A26D4}"/>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With polymorphism, we can design and implement systems that are easily </a:t>
            </a:r>
            <a:r>
              <a:rPr lang="en-US" altLang="zh-CN" i="1" dirty="0">
                <a:solidFill>
                  <a:srgbClr val="FF0000"/>
                </a:solidFill>
                <a:latin typeface="Times New Roman" panose="02020603050405020304" pitchFamily="18" charset="0"/>
                <a:ea typeface="宋体" panose="02010600030101010101" pitchFamily="2" charset="-122"/>
              </a:rPr>
              <a:t>extensible</a:t>
            </a:r>
          </a:p>
          <a:p>
            <a:pPr lvl="1" eaLnBrk="1" hangingPunct="1"/>
            <a:r>
              <a:rPr lang="en-US" altLang="zh-CN" dirty="0">
                <a:solidFill>
                  <a:srgbClr val="FF0000"/>
                </a:solidFill>
                <a:latin typeface="Times New Roman" panose="02020603050405020304" pitchFamily="18" charset="0"/>
                <a:ea typeface="宋体" panose="02010600030101010101" pitchFamily="2" charset="-122"/>
              </a:rPr>
              <a:t>New classes can be added with little or no modification </a:t>
            </a:r>
            <a:r>
              <a:rPr lang="en-US" altLang="zh-CN" dirty="0">
                <a:solidFill>
                  <a:srgbClr val="000000"/>
                </a:solidFill>
                <a:latin typeface="Times New Roman" panose="02020603050405020304" pitchFamily="18" charset="0"/>
                <a:ea typeface="宋体" panose="02010600030101010101" pitchFamily="2" charset="-122"/>
              </a:rPr>
              <a:t>to the general portions of the program, as long as the new classes are part of the inheritance hierarchy that the program processes generically.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The only parts of a program that must be altered to accommodate new classes are those that require direct knowledge of the new classes that we add to the hierarchy. </a:t>
            </a:r>
          </a:p>
        </p:txBody>
      </p:sp>
      <p:sp>
        <p:nvSpPr>
          <p:cNvPr id="4" name="Footer Placeholder 3">
            <a:extLst>
              <a:ext uri="{FF2B5EF4-FFF2-40B4-BE49-F238E27FC236}">
                <a16:creationId xmlns:a16="http://schemas.microsoft.com/office/drawing/2014/main" id="{0AD524E1-47D0-0A4B-9208-FD5B75B0E3B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h10imageslides_Page_42.png">
            <a:extLst>
              <a:ext uri="{FF2B5EF4-FFF2-40B4-BE49-F238E27FC236}">
                <a16:creationId xmlns:a16="http://schemas.microsoft.com/office/drawing/2014/main" id="{BE148F31-2637-F04F-B836-0AC0770A287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BB78-4645-194B-BD4D-2446F699E524}"/>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59D9B3"/>
                </a:solidFill>
                <a:latin typeface="Arial"/>
              </a:rPr>
              <a:t>10.5.6 </a:t>
            </a:r>
            <a:r>
              <a:rPr lang="en-US">
                <a:solidFill>
                  <a:srgbClr val="33B38C"/>
                </a:solidFill>
                <a:latin typeface="Goudy Sans Medium"/>
              </a:rPr>
              <a:t>Polymorphic Processing, Operator </a:t>
            </a:r>
            <a:r>
              <a:rPr lang="en-US">
                <a:solidFill>
                  <a:srgbClr val="33B38C"/>
                </a:solidFill>
                <a:latin typeface="Lucida Console"/>
              </a:rPr>
              <a:t>instanceof</a:t>
            </a:r>
            <a:r>
              <a:rPr lang="en-US">
                <a:solidFill>
                  <a:srgbClr val="33B38C"/>
                </a:solidFill>
                <a:latin typeface="Goudy Sans Medium"/>
              </a:rPr>
              <a:t> and Downcasting (Cont.)</a:t>
            </a:r>
          </a:p>
        </p:txBody>
      </p:sp>
      <p:sp>
        <p:nvSpPr>
          <p:cNvPr id="110595" name="Text Placeholder 2">
            <a:extLst>
              <a:ext uri="{FF2B5EF4-FFF2-40B4-BE49-F238E27FC236}">
                <a16:creationId xmlns:a16="http://schemas.microsoft.com/office/drawing/2014/main" id="{43F8B4CD-C812-3748-83EE-307C015F53A1}"/>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Every object in Java knows its own class and can access this information through the </a:t>
            </a:r>
            <a:r>
              <a:rPr lang="en-US" altLang="zh-CN">
                <a:solidFill>
                  <a:srgbClr val="FF0000"/>
                </a:solidFill>
                <a:latin typeface="LucidaSansTypewriter" pitchFamily="49" charset="0"/>
                <a:ea typeface="宋体" panose="02010600030101010101" pitchFamily="2" charset="-122"/>
              </a:rPr>
              <a:t>getClass</a:t>
            </a:r>
            <a:r>
              <a:rPr lang="en-US" altLang="zh-CN">
                <a:solidFill>
                  <a:srgbClr val="000000"/>
                </a:solidFill>
                <a:latin typeface="Times New Roman" panose="02020603050405020304" pitchFamily="18" charset="0"/>
                <a:ea typeface="宋体" panose="02010600030101010101" pitchFamily="2" charset="-122"/>
              </a:rPr>
              <a:t> method, which all classes inherit from class </a:t>
            </a:r>
            <a:r>
              <a:rPr lang="en-US" altLang="zh-CN">
                <a:solidFill>
                  <a:srgbClr val="000000"/>
                </a:solidFill>
                <a:latin typeface="Lucida Console" panose="020B0609040504020204" pitchFamily="49" charset="0"/>
                <a:ea typeface="宋体" panose="02010600030101010101" pitchFamily="2" charset="-122"/>
              </a:rPr>
              <a:t>Object</a:t>
            </a:r>
            <a:r>
              <a:rPr lang="en-US" altLang="zh-CN">
                <a:solidFill>
                  <a:srgbClr val="000000"/>
                </a:solidFill>
                <a:latin typeface="Times New Roman" panose="02020603050405020304" pitchFamily="18" charset="0"/>
                <a:ea typeface="宋体" panose="02010600030101010101" pitchFamily="2" charset="-122"/>
              </a:rPr>
              <a:t>. </a:t>
            </a:r>
          </a:p>
          <a:p>
            <a:pPr lvl="1" eaLnBrk="1" hangingPunct="1"/>
            <a:r>
              <a:rPr lang="en-US" altLang="zh-CN">
                <a:solidFill>
                  <a:srgbClr val="000000"/>
                </a:solidFill>
                <a:latin typeface="Times New Roman" panose="02020603050405020304" pitchFamily="18" charset="0"/>
                <a:ea typeface="宋体" panose="02010600030101010101" pitchFamily="2" charset="-122"/>
              </a:rPr>
              <a:t>The </a:t>
            </a:r>
            <a:r>
              <a:rPr lang="en-US" altLang="zh-CN">
                <a:solidFill>
                  <a:srgbClr val="000000"/>
                </a:solidFill>
                <a:latin typeface="Lucida Console" panose="020B0609040504020204" pitchFamily="49" charset="0"/>
                <a:ea typeface="宋体" panose="02010600030101010101" pitchFamily="2" charset="-122"/>
              </a:rPr>
              <a:t>getClass</a:t>
            </a:r>
            <a:r>
              <a:rPr lang="en-US" altLang="zh-CN">
                <a:solidFill>
                  <a:srgbClr val="000000"/>
                </a:solidFill>
                <a:latin typeface="Times New Roman" panose="02020603050405020304" pitchFamily="18" charset="0"/>
                <a:ea typeface="宋体" panose="02010600030101010101" pitchFamily="2" charset="-122"/>
              </a:rPr>
              <a:t> method returns an object of type </a:t>
            </a:r>
            <a:r>
              <a:rPr lang="en-US" altLang="zh-CN">
                <a:solidFill>
                  <a:srgbClr val="0000FF"/>
                </a:solidFill>
                <a:latin typeface="LucidaSansTypewriter" pitchFamily="49" charset="0"/>
                <a:ea typeface="宋体" panose="02010600030101010101" pitchFamily="2" charset="-122"/>
              </a:rPr>
              <a:t>Class</a:t>
            </a:r>
            <a:r>
              <a:rPr lang="en-US" altLang="zh-CN">
                <a:solidFill>
                  <a:srgbClr val="000000"/>
                </a:solidFill>
                <a:latin typeface="Times New Roman" panose="02020603050405020304" pitchFamily="18" charset="0"/>
                <a:ea typeface="宋体" panose="02010600030101010101" pitchFamily="2" charset="-122"/>
              </a:rPr>
              <a:t> (from package </a:t>
            </a:r>
            <a:r>
              <a:rPr lang="en-US" altLang="zh-CN">
                <a:solidFill>
                  <a:srgbClr val="000000"/>
                </a:solidFill>
                <a:latin typeface="Lucida Console" panose="020B0609040504020204" pitchFamily="49" charset="0"/>
                <a:ea typeface="宋体" panose="02010600030101010101" pitchFamily="2" charset="-122"/>
              </a:rPr>
              <a:t>java.lang</a:t>
            </a:r>
            <a:r>
              <a:rPr lang="en-US" altLang="zh-CN">
                <a:solidFill>
                  <a:srgbClr val="000000"/>
                </a:solidFill>
                <a:latin typeface="Times New Roman" panose="02020603050405020304" pitchFamily="18" charset="0"/>
                <a:ea typeface="宋体" panose="02010600030101010101" pitchFamily="2" charset="-122"/>
              </a:rPr>
              <a:t>), which contains information about the object’s type, including its class name. </a:t>
            </a:r>
          </a:p>
          <a:p>
            <a:pPr lvl="1" eaLnBrk="1" hangingPunct="1"/>
            <a:r>
              <a:rPr lang="en-US" altLang="zh-CN">
                <a:solidFill>
                  <a:srgbClr val="000000"/>
                </a:solidFill>
                <a:latin typeface="Times New Roman" panose="02020603050405020304" pitchFamily="18" charset="0"/>
                <a:ea typeface="宋体" panose="02010600030101010101" pitchFamily="2" charset="-122"/>
              </a:rPr>
              <a:t>The result of the </a:t>
            </a:r>
            <a:r>
              <a:rPr lang="en-US" altLang="zh-CN">
                <a:solidFill>
                  <a:srgbClr val="000000"/>
                </a:solidFill>
                <a:latin typeface="Lucida Console" panose="020B0609040504020204" pitchFamily="49" charset="0"/>
                <a:ea typeface="宋体" panose="02010600030101010101" pitchFamily="2" charset="-122"/>
              </a:rPr>
              <a:t>getClass</a:t>
            </a:r>
            <a:r>
              <a:rPr lang="en-US" altLang="zh-CN">
                <a:solidFill>
                  <a:srgbClr val="000000"/>
                </a:solidFill>
                <a:latin typeface="Times New Roman" panose="02020603050405020304" pitchFamily="18" charset="0"/>
                <a:ea typeface="宋体" panose="02010600030101010101" pitchFamily="2" charset="-122"/>
              </a:rPr>
              <a:t> call is used to invoke </a:t>
            </a:r>
            <a:r>
              <a:rPr lang="en-US" altLang="zh-CN">
                <a:solidFill>
                  <a:srgbClr val="0000FF"/>
                </a:solidFill>
                <a:latin typeface="LucidaSansTypewriter" pitchFamily="49" charset="0"/>
                <a:ea typeface="宋体" panose="02010600030101010101" pitchFamily="2" charset="-122"/>
              </a:rPr>
              <a:t>getName</a:t>
            </a:r>
            <a:r>
              <a:rPr lang="en-US" altLang="zh-CN">
                <a:solidFill>
                  <a:srgbClr val="000000"/>
                </a:solidFill>
                <a:latin typeface="Times New Roman" panose="02020603050405020304" pitchFamily="18" charset="0"/>
                <a:ea typeface="宋体" panose="02010600030101010101" pitchFamily="2" charset="-122"/>
              </a:rPr>
              <a:t> to get the object’s class name. </a:t>
            </a:r>
          </a:p>
        </p:txBody>
      </p:sp>
      <p:sp>
        <p:nvSpPr>
          <p:cNvPr id="4" name="Footer Placeholder 3">
            <a:extLst>
              <a:ext uri="{FF2B5EF4-FFF2-40B4-BE49-F238E27FC236}">
                <a16:creationId xmlns:a16="http://schemas.microsoft.com/office/drawing/2014/main" id="{09BB2C8C-F526-5D40-B62A-16C71A341E6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h10imageslides_Page_43.png">
            <a:extLst>
              <a:ext uri="{FF2B5EF4-FFF2-40B4-BE49-F238E27FC236}">
                <a16:creationId xmlns:a16="http://schemas.microsoft.com/office/drawing/2014/main" id="{7A77FBED-CF54-974A-B1F2-F9B3041F0FC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9261-0FC6-2749-B8E7-2E7E070B882A}"/>
              </a:ext>
            </a:extLst>
          </p:cNvPr>
          <p:cNvSpPr>
            <a:spLocks noGrp="1"/>
          </p:cNvSpPr>
          <p:nvPr>
            <p:ph type="title"/>
          </p:nvPr>
        </p:nvSpPr>
        <p:spPr>
          <a:xfrm>
            <a:off x="457200" y="274638"/>
            <a:ext cx="8229600" cy="804862"/>
          </a:xfrm>
        </p:spPr>
        <p:txBody>
          <a:bodyPr>
            <a:noAutofit/>
          </a:bodyPr>
          <a:lstStyle/>
          <a:p>
            <a:pPr eaLnBrk="1" fontAlgn="auto" hangingPunct="1">
              <a:spcAft>
                <a:spcPts val="0"/>
              </a:spcAft>
              <a:defRPr/>
            </a:pPr>
            <a:r>
              <a:rPr lang="en-US" sz="2800" dirty="0">
                <a:solidFill>
                  <a:srgbClr val="FF0000"/>
                </a:solidFill>
                <a:effectLst/>
                <a:latin typeface="Arial"/>
              </a:rPr>
              <a:t>10.5.7 </a:t>
            </a:r>
            <a:r>
              <a:rPr lang="en-US" sz="2800" dirty="0">
                <a:solidFill>
                  <a:srgbClr val="FF0000"/>
                </a:solidFill>
                <a:effectLst/>
                <a:latin typeface="Goudy Sans Medium"/>
              </a:rPr>
              <a:t>Summary of the Allowed Assignments Between Superclass and Subclass Variables</a:t>
            </a:r>
          </a:p>
        </p:txBody>
      </p:sp>
      <p:sp>
        <p:nvSpPr>
          <p:cNvPr id="113667" name="Text Placeholder 2">
            <a:extLst>
              <a:ext uri="{FF2B5EF4-FFF2-40B4-BE49-F238E27FC236}">
                <a16:creationId xmlns:a16="http://schemas.microsoft.com/office/drawing/2014/main" id="{0372F51F-60FD-9D4A-B113-FD68323B5975}"/>
              </a:ext>
            </a:extLst>
          </p:cNvPr>
          <p:cNvSpPr>
            <a:spLocks noGrp="1"/>
          </p:cNvSpPr>
          <p:nvPr>
            <p:ph type="body" idx="1"/>
          </p:nvPr>
        </p:nvSpPr>
        <p:spPr/>
        <p:txBody>
          <a:bodyPr/>
          <a:lstStyle/>
          <a:p>
            <a:pPr eaLnBrk="1" hangingPunct="1">
              <a:lnSpc>
                <a:spcPct val="80000"/>
              </a:lnSpc>
            </a:pPr>
            <a:r>
              <a:rPr lang="en-US" altLang="zh-CN" sz="2800" dirty="0">
                <a:solidFill>
                  <a:srgbClr val="000000"/>
                </a:solidFill>
                <a:latin typeface="Times New Roman" panose="02020603050405020304" pitchFamily="18" charset="0"/>
                <a:ea typeface="宋体" panose="02010600030101010101" pitchFamily="2" charset="-122"/>
              </a:rPr>
              <a:t>There are four ways to assign superclass and subclass references to variables of superclass and subclass types.</a:t>
            </a:r>
          </a:p>
          <a:p>
            <a:pPr marL="849313" lvl="1" indent="-457200" eaLnBrk="1" hangingPunct="1">
              <a:lnSpc>
                <a:spcPct val="80000"/>
              </a:lnSpc>
              <a:buFont typeface="Lucida Sans Unicode" panose="020B0602030504020204" pitchFamily="34" charset="0"/>
              <a:buAutoNum type="arabicPeriod"/>
            </a:pPr>
            <a:r>
              <a:rPr lang="en-US" altLang="zh-CN" sz="2400" dirty="0">
                <a:solidFill>
                  <a:srgbClr val="000000"/>
                </a:solidFill>
                <a:latin typeface="Times New Roman" panose="02020603050405020304" pitchFamily="18" charset="0"/>
                <a:ea typeface="宋体" panose="02010600030101010101" pitchFamily="2" charset="-122"/>
              </a:rPr>
              <a:t>Assigning a superclass reference to a superclass variable is straightforward.</a:t>
            </a:r>
          </a:p>
          <a:p>
            <a:pPr marL="849313" lvl="1" indent="-457200" eaLnBrk="1" hangingPunct="1">
              <a:lnSpc>
                <a:spcPct val="80000"/>
              </a:lnSpc>
              <a:buFont typeface="Lucida Sans Unicode" panose="020B0602030504020204" pitchFamily="34" charset="0"/>
              <a:buAutoNum type="arabicPeriod"/>
            </a:pPr>
            <a:r>
              <a:rPr lang="en-US" altLang="zh-CN" sz="2400" dirty="0">
                <a:solidFill>
                  <a:srgbClr val="000000"/>
                </a:solidFill>
                <a:latin typeface="Times New Roman" panose="02020603050405020304" pitchFamily="18" charset="0"/>
                <a:ea typeface="宋体" panose="02010600030101010101" pitchFamily="2" charset="-122"/>
              </a:rPr>
              <a:t>Assigning a subclass reference to a subclass variable is straightforward.</a:t>
            </a:r>
          </a:p>
          <a:p>
            <a:pPr marL="849313" lvl="1" indent="-457200" eaLnBrk="1" hangingPunct="1">
              <a:lnSpc>
                <a:spcPct val="80000"/>
              </a:lnSpc>
              <a:buFont typeface="Lucida Sans Unicode" panose="020B0602030504020204" pitchFamily="34" charset="0"/>
              <a:buAutoNum type="arabicPeriod"/>
            </a:pPr>
            <a:r>
              <a:rPr lang="en-US" altLang="zh-CN" sz="2400" dirty="0">
                <a:solidFill>
                  <a:srgbClr val="000000"/>
                </a:solidFill>
                <a:latin typeface="Times New Roman" panose="02020603050405020304" pitchFamily="18" charset="0"/>
                <a:ea typeface="宋体" panose="02010600030101010101" pitchFamily="2" charset="-122"/>
              </a:rPr>
              <a:t>Assigning a subclass reference to a superclass variable is safe, because the subclass object </a:t>
            </a:r>
            <a:r>
              <a:rPr lang="en-US" altLang="zh-CN" sz="2400" i="1" dirty="0">
                <a:solidFill>
                  <a:srgbClr val="000000"/>
                </a:solidFill>
                <a:latin typeface="Times New Roman" panose="02020603050405020304" pitchFamily="18" charset="0"/>
                <a:ea typeface="宋体" panose="02010600030101010101" pitchFamily="2" charset="-122"/>
              </a:rPr>
              <a:t>is an object of its superclass. </a:t>
            </a:r>
          </a:p>
          <a:p>
            <a:pPr marL="1087438" lvl="2" indent="-457200" eaLnBrk="1" hangingPunct="1">
              <a:lnSpc>
                <a:spcPct val="80000"/>
              </a:lnSpc>
            </a:pPr>
            <a:r>
              <a:rPr lang="en-US" altLang="zh-CN" sz="2200" dirty="0">
                <a:solidFill>
                  <a:srgbClr val="000000"/>
                </a:solidFill>
                <a:latin typeface="Times New Roman" panose="02020603050405020304" pitchFamily="18" charset="0"/>
                <a:ea typeface="宋体" panose="02010600030101010101" pitchFamily="2" charset="-122"/>
              </a:rPr>
              <a:t>The superclass variable can be used to refer only to superclass members. </a:t>
            </a:r>
          </a:p>
          <a:p>
            <a:pPr marL="849313" lvl="1" indent="-457200" eaLnBrk="1" hangingPunct="1">
              <a:lnSpc>
                <a:spcPct val="80000"/>
              </a:lnSpc>
              <a:buFont typeface="Lucida Sans Unicode" panose="020B0602030504020204" pitchFamily="34" charset="0"/>
              <a:buAutoNum type="arabicPeriod"/>
            </a:pPr>
            <a:r>
              <a:rPr lang="en-US" altLang="zh-CN" sz="2600" dirty="0">
                <a:solidFill>
                  <a:srgbClr val="000000"/>
                </a:solidFill>
                <a:latin typeface="Times New Roman" panose="02020603050405020304" pitchFamily="18" charset="0"/>
                <a:ea typeface="宋体" panose="02010600030101010101" pitchFamily="2" charset="-122"/>
              </a:rPr>
              <a:t>Attempting to assign a superclass reference to a </a:t>
            </a:r>
            <a:r>
              <a:rPr lang="en-US" altLang="zh-CN" sz="2600" dirty="0" err="1">
                <a:solidFill>
                  <a:srgbClr val="000000"/>
                </a:solidFill>
                <a:latin typeface="Times New Roman" panose="02020603050405020304" pitchFamily="18" charset="0"/>
                <a:ea typeface="宋体" panose="02010600030101010101" pitchFamily="2" charset="-122"/>
              </a:rPr>
              <a:t>subclassvariable</a:t>
            </a:r>
            <a:r>
              <a:rPr lang="en-US" altLang="zh-CN" sz="2600" dirty="0">
                <a:solidFill>
                  <a:srgbClr val="000000"/>
                </a:solidFill>
                <a:latin typeface="Times New Roman" panose="02020603050405020304" pitchFamily="18" charset="0"/>
                <a:ea typeface="宋体" panose="02010600030101010101" pitchFamily="2" charset="-122"/>
              </a:rPr>
              <a:t> is a compilation error. </a:t>
            </a:r>
          </a:p>
          <a:p>
            <a:pPr marL="1087438" lvl="2" indent="-457200" eaLnBrk="1" hangingPunct="1">
              <a:lnSpc>
                <a:spcPct val="80000"/>
              </a:lnSpc>
              <a:buFont typeface="Lucida Sans Unicode" panose="020B0602030504020204" pitchFamily="34" charset="0"/>
              <a:buAutoNum type="arabicPeriod"/>
            </a:pPr>
            <a:endParaRPr lang="en-US" altLang="zh-CN" sz="2200" dirty="0">
              <a:solidFill>
                <a:srgbClr val="000000"/>
              </a:solidFill>
              <a:latin typeface="Times New Roman" panose="02020603050405020304" pitchFamily="18" charset="0"/>
              <a:ea typeface="宋体" panose="02010600030101010101" pitchFamily="2" charset="-122"/>
            </a:endParaRPr>
          </a:p>
        </p:txBody>
      </p:sp>
      <p:sp>
        <p:nvSpPr>
          <p:cNvPr id="4" name="Footer Placeholder 3">
            <a:extLst>
              <a:ext uri="{FF2B5EF4-FFF2-40B4-BE49-F238E27FC236}">
                <a16:creationId xmlns:a16="http://schemas.microsoft.com/office/drawing/2014/main" id="{19C85602-F4D1-8E4A-AD11-968AEDE542A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71DA-EE58-EA42-8755-A9658293E747}"/>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10.6  </a:t>
            </a:r>
            <a:r>
              <a:rPr lang="en-US" dirty="0">
                <a:solidFill>
                  <a:srgbClr val="3380E6"/>
                </a:solidFill>
                <a:latin typeface="Lucida Console"/>
              </a:rPr>
              <a:t>final</a:t>
            </a:r>
            <a:r>
              <a:rPr lang="en-US" dirty="0">
                <a:solidFill>
                  <a:srgbClr val="3380E6"/>
                </a:solidFill>
                <a:latin typeface="Arial"/>
              </a:rPr>
              <a:t> Methods and Classes</a:t>
            </a:r>
          </a:p>
        </p:txBody>
      </p:sp>
      <p:sp>
        <p:nvSpPr>
          <p:cNvPr id="115715" name="Text Placeholder 2">
            <a:extLst>
              <a:ext uri="{FF2B5EF4-FFF2-40B4-BE49-F238E27FC236}">
                <a16:creationId xmlns:a16="http://schemas.microsoft.com/office/drawing/2014/main" id="{2641C247-1EC8-EC4C-B52D-9585A3153E78}"/>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A </a:t>
            </a:r>
            <a:r>
              <a:rPr lang="en-US" altLang="zh-CN" dirty="0">
                <a:solidFill>
                  <a:srgbClr val="0000FF"/>
                </a:solidFill>
                <a:latin typeface="LucidaSansTypewriter" pitchFamily="49" charset="0"/>
                <a:ea typeface="宋体" panose="02010600030101010101" pitchFamily="2" charset="-122"/>
              </a:rPr>
              <a:t>final</a:t>
            </a:r>
            <a:r>
              <a:rPr lang="en-US" altLang="zh-CN" dirty="0">
                <a:solidFill>
                  <a:srgbClr val="0000FF"/>
                </a:solidFill>
                <a:latin typeface="Times New Roman" panose="02020603050405020304" pitchFamily="18" charset="0"/>
                <a:ea typeface="宋体" panose="02010600030101010101" pitchFamily="2" charset="-122"/>
              </a:rPr>
              <a:t> method</a:t>
            </a:r>
            <a:r>
              <a:rPr lang="en-US" altLang="zh-CN" dirty="0">
                <a:solidFill>
                  <a:srgbClr val="000000"/>
                </a:solidFill>
                <a:latin typeface="Times New Roman" panose="02020603050405020304" pitchFamily="18" charset="0"/>
                <a:ea typeface="宋体" panose="02010600030101010101" pitchFamily="2" charset="-122"/>
              </a:rPr>
              <a:t> in a superclass </a:t>
            </a:r>
            <a:r>
              <a:rPr lang="en-US" altLang="zh-CN" dirty="0">
                <a:solidFill>
                  <a:srgbClr val="FF0000"/>
                </a:solidFill>
                <a:latin typeface="Times New Roman" panose="02020603050405020304" pitchFamily="18" charset="0"/>
                <a:ea typeface="宋体" panose="02010600030101010101" pitchFamily="2" charset="-122"/>
              </a:rPr>
              <a:t>cannot be overridden </a:t>
            </a:r>
            <a:r>
              <a:rPr lang="en-US" altLang="zh-CN" dirty="0">
                <a:solidFill>
                  <a:srgbClr val="000000"/>
                </a:solidFill>
                <a:latin typeface="Times New Roman" panose="02020603050405020304" pitchFamily="18" charset="0"/>
                <a:ea typeface="宋体" panose="02010600030101010101" pitchFamily="2" charset="-122"/>
              </a:rPr>
              <a:t>in a subclass.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Methods that are declared </a:t>
            </a:r>
            <a:r>
              <a:rPr lang="en-US" altLang="zh-CN" dirty="0">
                <a:solidFill>
                  <a:srgbClr val="FF0000"/>
                </a:solidFill>
                <a:latin typeface="Lucida Console" panose="020B0609040504020204" pitchFamily="49" charset="0"/>
                <a:ea typeface="宋体" panose="02010600030101010101" pitchFamily="2" charset="-122"/>
              </a:rPr>
              <a:t>private</a:t>
            </a:r>
            <a:r>
              <a:rPr lang="en-US" altLang="zh-CN" dirty="0">
                <a:solidFill>
                  <a:srgbClr val="000000"/>
                </a:solidFill>
                <a:latin typeface="Times New Roman" panose="02020603050405020304" pitchFamily="18" charset="0"/>
                <a:ea typeface="宋体" panose="02010600030101010101" pitchFamily="2" charset="-122"/>
              </a:rPr>
              <a:t> are implicitly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because it’s not possible to override them in a subclass.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Methods that are declared </a:t>
            </a:r>
            <a:r>
              <a:rPr lang="en-US" altLang="zh-CN" dirty="0">
                <a:solidFill>
                  <a:srgbClr val="FF0000"/>
                </a:solidFill>
                <a:latin typeface="Lucida Console" panose="020B0609040504020204" pitchFamily="49" charset="0"/>
                <a:ea typeface="宋体" panose="02010600030101010101" pitchFamily="2" charset="-122"/>
              </a:rPr>
              <a:t>static</a:t>
            </a:r>
            <a:r>
              <a:rPr lang="en-US" altLang="zh-CN" dirty="0">
                <a:solidFill>
                  <a:srgbClr val="000000"/>
                </a:solidFill>
                <a:latin typeface="Times New Roman" panose="02020603050405020304" pitchFamily="18" charset="0"/>
                <a:ea typeface="宋体" panose="02010600030101010101" pitchFamily="2" charset="-122"/>
              </a:rPr>
              <a:t> are implicitly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A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method’s declaration can never change, so all subclasses use the same method implementation, and calls to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methods are resolved at compile time—this is known as </a:t>
            </a:r>
            <a:r>
              <a:rPr lang="en-US" altLang="zh-CN" dirty="0">
                <a:solidFill>
                  <a:srgbClr val="FF0000"/>
                </a:solidFill>
                <a:latin typeface="Times New Roman" panose="02020603050405020304" pitchFamily="18" charset="0"/>
                <a:ea typeface="宋体" panose="02010600030101010101" pitchFamily="2" charset="-122"/>
              </a:rPr>
              <a:t>static binding</a:t>
            </a:r>
            <a:r>
              <a:rPr lang="en-US" altLang="zh-CN" dirty="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55F55CE3-6BAE-2A4C-92D3-54846BA6036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622B-82F7-144C-BCCB-4473822CD0C1}"/>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10.6  </a:t>
            </a:r>
            <a:r>
              <a:rPr lang="en-US" dirty="0">
                <a:solidFill>
                  <a:srgbClr val="3380E6"/>
                </a:solidFill>
                <a:latin typeface="Lucida Console"/>
              </a:rPr>
              <a:t>final</a:t>
            </a:r>
            <a:r>
              <a:rPr lang="en-US" dirty="0">
                <a:solidFill>
                  <a:srgbClr val="3380E6"/>
                </a:solidFill>
                <a:latin typeface="Arial"/>
              </a:rPr>
              <a:t> Methods and Classes (Cont.)</a:t>
            </a:r>
          </a:p>
        </p:txBody>
      </p:sp>
      <p:sp>
        <p:nvSpPr>
          <p:cNvPr id="117763" name="Text Placeholder 2">
            <a:extLst>
              <a:ext uri="{FF2B5EF4-FFF2-40B4-BE49-F238E27FC236}">
                <a16:creationId xmlns:a16="http://schemas.microsoft.com/office/drawing/2014/main" id="{B94E082B-AF48-6C48-836D-4FEB1858F647}"/>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A </a:t>
            </a:r>
            <a:r>
              <a:rPr lang="en-US" altLang="zh-CN" dirty="0">
                <a:solidFill>
                  <a:srgbClr val="FF0000"/>
                </a:solidFill>
                <a:latin typeface="LucidaSansTypewriter" pitchFamily="49" charset="0"/>
                <a:ea typeface="宋体" panose="02010600030101010101" pitchFamily="2" charset="-122"/>
              </a:rPr>
              <a:t>final</a:t>
            </a:r>
            <a:r>
              <a:rPr lang="en-US" altLang="zh-CN" dirty="0">
                <a:solidFill>
                  <a:srgbClr val="FF0000"/>
                </a:solidFill>
                <a:latin typeface="Times New Roman" panose="02020603050405020304" pitchFamily="18" charset="0"/>
                <a:ea typeface="宋体" panose="02010600030101010101" pitchFamily="2" charset="-122"/>
              </a:rPr>
              <a:t> class </a:t>
            </a:r>
            <a:r>
              <a:rPr lang="en-US" altLang="zh-CN" dirty="0">
                <a:solidFill>
                  <a:srgbClr val="000000"/>
                </a:solidFill>
                <a:latin typeface="Times New Roman" panose="02020603050405020304" pitchFamily="18" charset="0"/>
                <a:ea typeface="宋体" panose="02010600030101010101" pitchFamily="2" charset="-122"/>
              </a:rPr>
              <a:t>cannot be a superclass (i.e., a class cannot extend a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class).</a:t>
            </a:r>
            <a:r>
              <a:rPr lang="en-US" altLang="zh-CN" i="1" dirty="0">
                <a:solidFill>
                  <a:srgbClr val="000000"/>
                </a:solidFill>
                <a:latin typeface="Times New Roman" panose="02020603050405020304" pitchFamily="18" charset="0"/>
                <a:ea typeface="宋体" panose="02010600030101010101" pitchFamily="2" charset="-122"/>
              </a:rPr>
              <a:t>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All methods in a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class are implicitly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a:t>
            </a:r>
          </a:p>
          <a:p>
            <a:pPr eaLnBrk="1" hangingPunct="1"/>
            <a:r>
              <a:rPr lang="en-US" altLang="zh-CN" dirty="0">
                <a:solidFill>
                  <a:srgbClr val="000000"/>
                </a:solidFill>
                <a:latin typeface="Times New Roman" panose="02020603050405020304" pitchFamily="18" charset="0"/>
                <a:ea typeface="宋体" panose="02010600030101010101" pitchFamily="2" charset="-122"/>
              </a:rPr>
              <a:t>Class </a:t>
            </a:r>
            <a:r>
              <a:rPr lang="en-US" altLang="zh-CN" dirty="0">
                <a:solidFill>
                  <a:srgbClr val="FF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is an example of a </a:t>
            </a:r>
            <a:r>
              <a:rPr lang="en-US" altLang="zh-CN" dirty="0">
                <a:solidFill>
                  <a:srgbClr val="FF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class.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If you were allowed to create a subclass of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objects of that subclass could be used wherever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s are expected.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Since class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cannot be extended, programs that use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s can rely on the functionality of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objects as specified in the Java API.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Making the class </a:t>
            </a:r>
            <a:r>
              <a:rPr lang="en-US" altLang="zh-CN" dirty="0">
                <a:solidFill>
                  <a:srgbClr val="000000"/>
                </a:solidFill>
                <a:latin typeface="Lucida Console" panose="020B0609040504020204" pitchFamily="49" charset="0"/>
                <a:ea typeface="宋体" panose="02010600030101010101" pitchFamily="2" charset="-122"/>
              </a:rPr>
              <a:t>final</a:t>
            </a:r>
            <a:r>
              <a:rPr lang="en-US" altLang="zh-CN" dirty="0">
                <a:solidFill>
                  <a:srgbClr val="000000"/>
                </a:solidFill>
                <a:latin typeface="Times New Roman" panose="02020603050405020304" pitchFamily="18" charset="0"/>
                <a:ea typeface="宋体" panose="02010600030101010101" pitchFamily="2" charset="-122"/>
              </a:rPr>
              <a:t> also prevents programmers from creating subclasses that might bypass security restrictions. </a:t>
            </a:r>
          </a:p>
        </p:txBody>
      </p:sp>
      <p:sp>
        <p:nvSpPr>
          <p:cNvPr id="4" name="Footer Placeholder 3">
            <a:extLst>
              <a:ext uri="{FF2B5EF4-FFF2-40B4-BE49-F238E27FC236}">
                <a16:creationId xmlns:a16="http://schemas.microsoft.com/office/drawing/2014/main" id="{07D5F2AF-EAD2-9244-AD20-12DA7CDF2DF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ch10imageslides_Page_36.png">
            <a:extLst>
              <a:ext uri="{FF2B5EF4-FFF2-40B4-BE49-F238E27FC236}">
                <a16:creationId xmlns:a16="http://schemas.microsoft.com/office/drawing/2014/main" id="{4277CB20-4B8A-CF40-BF03-F2E4553A2191}"/>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F43EAE5-896E-8740-9270-ACDA7F73C4F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ch10imageslides_Page_37.png">
            <a:extLst>
              <a:ext uri="{FF2B5EF4-FFF2-40B4-BE49-F238E27FC236}">
                <a16:creationId xmlns:a16="http://schemas.microsoft.com/office/drawing/2014/main" id="{BE751CCC-6FBA-7A4D-BAFE-764AC12629C4}"/>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1B2C7AB-7CAF-BC4F-BD9A-9AD8427EEE4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45F0-C73A-F745-AAF9-4F005A7B5D30}"/>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10.7  </a:t>
            </a:r>
            <a:r>
              <a:rPr lang="en-US" dirty="0">
                <a:solidFill>
                  <a:srgbClr val="3380E6"/>
                </a:solidFill>
                <a:latin typeface="Arial"/>
              </a:rPr>
              <a:t>Case Study: Creating and </a:t>
            </a:r>
            <a:r>
              <a:rPr lang="en-US">
                <a:solidFill>
                  <a:srgbClr val="3380E6"/>
                </a:solidFill>
                <a:latin typeface="Arial"/>
              </a:rPr>
              <a:t>Using Interfaces</a:t>
            </a:r>
          </a:p>
        </p:txBody>
      </p:sp>
      <p:sp>
        <p:nvSpPr>
          <p:cNvPr id="123907" name="Text Placeholder 2">
            <a:extLst>
              <a:ext uri="{FF2B5EF4-FFF2-40B4-BE49-F238E27FC236}">
                <a16:creationId xmlns:a16="http://schemas.microsoft.com/office/drawing/2014/main" id="{121B3901-4ACB-8149-8ADD-3398EF137A83}"/>
              </a:ext>
            </a:extLst>
          </p:cNvPr>
          <p:cNvSpPr>
            <a:spLocks noGrp="1"/>
          </p:cNvSpPr>
          <p:nvPr>
            <p:ph type="body" idx="1"/>
          </p:nvPr>
        </p:nvSpPr>
        <p:spPr/>
        <p:txBody>
          <a:bodyPr/>
          <a:lstStyle/>
          <a:p>
            <a:pPr eaLnBrk="1" hangingPunct="1"/>
            <a:r>
              <a:rPr lang="en-US" altLang="zh-CN">
                <a:solidFill>
                  <a:srgbClr val="0000FF"/>
                </a:solidFill>
                <a:latin typeface="Times New Roman" panose="02020603050405020304" pitchFamily="18" charset="0"/>
                <a:ea typeface="宋体" panose="02010600030101010101" pitchFamily="2" charset="-122"/>
              </a:rPr>
              <a:t>Interfaces</a:t>
            </a:r>
            <a:r>
              <a:rPr lang="en-US" altLang="zh-CN">
                <a:solidFill>
                  <a:srgbClr val="000000"/>
                </a:solidFill>
                <a:latin typeface="Times New Roman" panose="02020603050405020304" pitchFamily="18" charset="0"/>
                <a:ea typeface="宋体" panose="02010600030101010101" pitchFamily="2" charset="-122"/>
              </a:rPr>
              <a:t> offer a capability requiring that </a:t>
            </a:r>
            <a:r>
              <a:rPr lang="en-US" altLang="zh-CN">
                <a:solidFill>
                  <a:srgbClr val="FF0000"/>
                </a:solidFill>
                <a:latin typeface="Times New Roman" panose="02020603050405020304" pitchFamily="18" charset="0"/>
                <a:ea typeface="宋体" panose="02010600030101010101" pitchFamily="2" charset="-122"/>
              </a:rPr>
              <a:t>unrelated</a:t>
            </a:r>
            <a:r>
              <a:rPr lang="en-US" altLang="zh-CN">
                <a:solidFill>
                  <a:srgbClr val="000000"/>
                </a:solidFill>
                <a:latin typeface="Times New Roman" panose="02020603050405020304" pitchFamily="18" charset="0"/>
                <a:ea typeface="宋体" panose="02010600030101010101" pitchFamily="2" charset="-122"/>
              </a:rPr>
              <a:t> classes implement a set of common methods.</a:t>
            </a:r>
          </a:p>
          <a:p>
            <a:pPr eaLnBrk="1" hangingPunct="1"/>
            <a:r>
              <a:rPr lang="en-US" altLang="zh-CN">
                <a:solidFill>
                  <a:srgbClr val="000000"/>
                </a:solidFill>
                <a:latin typeface="Times New Roman" panose="02020603050405020304" pitchFamily="18" charset="0"/>
                <a:ea typeface="宋体" panose="02010600030101010101" pitchFamily="2" charset="-122"/>
              </a:rPr>
              <a:t>Interfaces define and standardize the ways in which things such as people and systems can interact with one another. </a:t>
            </a:r>
          </a:p>
          <a:p>
            <a:pPr lvl="1" eaLnBrk="1" hangingPunct="1"/>
            <a:r>
              <a:rPr lang="en-US" altLang="zh-CN">
                <a:solidFill>
                  <a:srgbClr val="000000"/>
                </a:solidFill>
                <a:latin typeface="Times New Roman" panose="02020603050405020304" pitchFamily="18" charset="0"/>
                <a:ea typeface="宋体" panose="02010600030101010101" pitchFamily="2" charset="-122"/>
              </a:rPr>
              <a:t>Example: The controls on a radio serve as an interface between radio users and a radio’s internal components. </a:t>
            </a:r>
          </a:p>
          <a:p>
            <a:pPr lvl="1" eaLnBrk="1" hangingPunct="1"/>
            <a:r>
              <a:rPr lang="en-US" altLang="zh-CN">
                <a:solidFill>
                  <a:srgbClr val="000000"/>
                </a:solidFill>
                <a:latin typeface="Times New Roman" panose="02020603050405020304" pitchFamily="18" charset="0"/>
                <a:ea typeface="宋体" panose="02010600030101010101" pitchFamily="2" charset="-122"/>
              </a:rPr>
              <a:t>Can perform only a limited set of operations (e.g., change the station, adjust the volume, choose between AM and FM)</a:t>
            </a:r>
          </a:p>
          <a:p>
            <a:pPr lvl="1" eaLnBrk="1" hangingPunct="1"/>
            <a:r>
              <a:rPr lang="en-US" altLang="zh-CN">
                <a:solidFill>
                  <a:srgbClr val="000000"/>
                </a:solidFill>
                <a:latin typeface="Times New Roman" panose="02020603050405020304" pitchFamily="18" charset="0"/>
                <a:ea typeface="宋体" panose="02010600030101010101" pitchFamily="2" charset="-122"/>
              </a:rPr>
              <a:t>Different radios may implement the controls in different ways (e.g., using push buttons, dials, voice commands). </a:t>
            </a:r>
          </a:p>
        </p:txBody>
      </p:sp>
      <p:sp>
        <p:nvSpPr>
          <p:cNvPr id="4" name="Footer Placeholder 3">
            <a:extLst>
              <a:ext uri="{FF2B5EF4-FFF2-40B4-BE49-F238E27FC236}">
                <a16:creationId xmlns:a16="http://schemas.microsoft.com/office/drawing/2014/main" id="{0CE412F9-8FDA-4442-962F-6B84DEB480E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AB82-FDEA-8748-B1AD-3355D3573D66}"/>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10.7  </a:t>
            </a:r>
            <a:r>
              <a:rPr lang="en-US">
                <a:solidFill>
                  <a:srgbClr val="3380E6"/>
                </a:solidFill>
                <a:latin typeface="Arial"/>
              </a:rPr>
              <a:t>Case Study: Creating and Using Interfaces (Cont.)</a:t>
            </a:r>
          </a:p>
        </p:txBody>
      </p:sp>
      <p:sp>
        <p:nvSpPr>
          <p:cNvPr id="125955" name="Text Placeholder 2">
            <a:extLst>
              <a:ext uri="{FF2B5EF4-FFF2-40B4-BE49-F238E27FC236}">
                <a16:creationId xmlns:a16="http://schemas.microsoft.com/office/drawing/2014/main" id="{9851997D-C932-9F43-9074-A7E80CA84F2E}"/>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The interface specifies </a:t>
            </a:r>
            <a:r>
              <a:rPr lang="en-US" altLang="zh-CN" i="1">
                <a:solidFill>
                  <a:srgbClr val="000000"/>
                </a:solidFill>
                <a:latin typeface="Times New Roman" panose="02020603050405020304" pitchFamily="18" charset="0"/>
                <a:ea typeface="宋体" panose="02010600030101010101" pitchFamily="2" charset="-122"/>
              </a:rPr>
              <a:t>what </a:t>
            </a:r>
            <a:r>
              <a:rPr lang="en-US" altLang="zh-CN">
                <a:solidFill>
                  <a:srgbClr val="000000"/>
                </a:solidFill>
                <a:latin typeface="Times New Roman" panose="02020603050405020304" pitchFamily="18" charset="0"/>
                <a:ea typeface="宋体" panose="02010600030101010101" pitchFamily="2" charset="-122"/>
              </a:rPr>
              <a:t>operations a radio must permit users to perform but does not specify </a:t>
            </a:r>
            <a:r>
              <a:rPr lang="en-US" altLang="zh-CN" i="1">
                <a:solidFill>
                  <a:srgbClr val="000000"/>
                </a:solidFill>
                <a:latin typeface="Times New Roman" panose="02020603050405020304" pitchFamily="18" charset="0"/>
                <a:ea typeface="宋体" panose="02010600030101010101" pitchFamily="2" charset="-122"/>
              </a:rPr>
              <a:t>how </a:t>
            </a:r>
            <a:r>
              <a:rPr lang="en-US" altLang="zh-CN">
                <a:solidFill>
                  <a:srgbClr val="000000"/>
                </a:solidFill>
                <a:latin typeface="Times New Roman" panose="02020603050405020304" pitchFamily="18" charset="0"/>
                <a:ea typeface="宋体" panose="02010600030101010101" pitchFamily="2" charset="-122"/>
              </a:rPr>
              <a:t>the operations are performed. </a:t>
            </a:r>
          </a:p>
          <a:p>
            <a:pPr eaLnBrk="1" hangingPunct="1"/>
            <a:r>
              <a:rPr lang="en-US" altLang="zh-CN">
                <a:solidFill>
                  <a:srgbClr val="FF0000"/>
                </a:solidFill>
                <a:latin typeface="Times New Roman" panose="02020603050405020304" pitchFamily="18" charset="0"/>
                <a:ea typeface="宋体" panose="02010600030101010101" pitchFamily="2" charset="-122"/>
              </a:rPr>
              <a:t>A Java interface describes a set of methods that can be called on an object. </a:t>
            </a:r>
          </a:p>
        </p:txBody>
      </p:sp>
      <p:sp>
        <p:nvSpPr>
          <p:cNvPr id="4" name="Footer Placeholder 3">
            <a:extLst>
              <a:ext uri="{FF2B5EF4-FFF2-40B4-BE49-F238E27FC236}">
                <a16:creationId xmlns:a16="http://schemas.microsoft.com/office/drawing/2014/main" id="{A46EBA70-BCC0-E544-AF81-16F358B23AE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418F-2FFA-8D44-9C11-9E6B8E46226B}"/>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 (Cont.)</a:t>
            </a:r>
          </a:p>
        </p:txBody>
      </p:sp>
      <p:sp>
        <p:nvSpPr>
          <p:cNvPr id="17411" name="Text Placeholder 2">
            <a:extLst>
              <a:ext uri="{FF2B5EF4-FFF2-40B4-BE49-F238E27FC236}">
                <a16:creationId xmlns:a16="http://schemas.microsoft.com/office/drawing/2014/main" id="{2C46D5AA-0C99-BB44-87AD-F2371677836F}"/>
              </a:ext>
            </a:extLst>
          </p:cNvPr>
          <p:cNvSpPr>
            <a:spLocks noGrp="1"/>
          </p:cNvSpPr>
          <p:nvPr>
            <p:ph type="body" idx="1"/>
          </p:nvPr>
        </p:nvSpPr>
        <p:spPr/>
        <p:txBody>
          <a:bodyPr/>
          <a:lstStyle/>
          <a:p>
            <a:pPr eaLnBrk="1" hangingPunct="1">
              <a:buFont typeface="Wingdings 3" panose="05040102010807070707" pitchFamily="18" charset="2"/>
              <a:buChar char=""/>
              <a:defRPr/>
            </a:pPr>
            <a:r>
              <a:rPr lang="en-US" altLang="zh-CN" dirty="0">
                <a:solidFill>
                  <a:srgbClr val="000000"/>
                </a:solidFill>
                <a:latin typeface="Times New Roman" pitchFamily="18" charset="0"/>
                <a:ea typeface="宋体" charset="-122"/>
              </a:rPr>
              <a:t>Once a class </a:t>
            </a:r>
            <a:r>
              <a:rPr lang="en-US" altLang="zh-CN" dirty="0">
                <a:solidFill>
                  <a:schemeClr val="accent1">
                    <a:lumMod val="75000"/>
                  </a:schemeClr>
                </a:solidFill>
                <a:latin typeface="Times New Roman" pitchFamily="18" charset="0"/>
                <a:ea typeface="宋体" charset="-122"/>
              </a:rPr>
              <a:t>implements</a:t>
            </a:r>
            <a:r>
              <a:rPr lang="en-US" altLang="zh-CN" dirty="0">
                <a:solidFill>
                  <a:srgbClr val="000000"/>
                </a:solidFill>
                <a:latin typeface="Times New Roman" pitchFamily="18" charset="0"/>
                <a:ea typeface="宋体" charset="-122"/>
              </a:rPr>
              <a:t> an </a:t>
            </a:r>
            <a:r>
              <a:rPr lang="en-US" altLang="zh-CN" dirty="0">
                <a:solidFill>
                  <a:srgbClr val="FF0000"/>
                </a:solidFill>
                <a:latin typeface="Times New Roman" pitchFamily="18" charset="0"/>
                <a:ea typeface="宋体" charset="-122"/>
              </a:rPr>
              <a:t>interface</a:t>
            </a:r>
            <a:r>
              <a:rPr lang="en-US" altLang="zh-CN" dirty="0">
                <a:solidFill>
                  <a:srgbClr val="000000"/>
                </a:solidFill>
                <a:latin typeface="Times New Roman" pitchFamily="18" charset="0"/>
                <a:ea typeface="宋体" charset="-122"/>
              </a:rPr>
              <a:t>, all objects of that class have an </a:t>
            </a:r>
            <a:r>
              <a:rPr lang="en-US" altLang="zh-CN" i="1" dirty="0">
                <a:solidFill>
                  <a:srgbClr val="000000"/>
                </a:solidFill>
                <a:latin typeface="Times New Roman" pitchFamily="18" charset="0"/>
                <a:ea typeface="宋体" charset="-122"/>
              </a:rPr>
              <a:t>is-a </a:t>
            </a:r>
            <a:r>
              <a:rPr lang="en-US" altLang="zh-CN" dirty="0">
                <a:solidFill>
                  <a:srgbClr val="000000"/>
                </a:solidFill>
                <a:latin typeface="Times New Roman" pitchFamily="18" charset="0"/>
                <a:ea typeface="宋体" charset="-122"/>
              </a:rPr>
              <a:t>relationship with the interface type, and all objects of the class are guaranteed to provide the </a:t>
            </a:r>
            <a:r>
              <a:rPr lang="en-US" altLang="zh-CN" dirty="0">
                <a:solidFill>
                  <a:schemeClr val="accent2"/>
                </a:solidFill>
                <a:latin typeface="Times New Roman" pitchFamily="18" charset="0"/>
                <a:ea typeface="宋体" charset="-122"/>
              </a:rPr>
              <a:t>functionality</a:t>
            </a:r>
            <a:r>
              <a:rPr lang="en-US" altLang="zh-CN" dirty="0">
                <a:solidFill>
                  <a:srgbClr val="000000"/>
                </a:solidFill>
                <a:latin typeface="Times New Roman" pitchFamily="18" charset="0"/>
                <a:ea typeface="宋体" charset="-122"/>
              </a:rPr>
              <a:t> described by the interface. </a:t>
            </a:r>
          </a:p>
          <a:p>
            <a:pPr eaLnBrk="1" hangingPunct="1">
              <a:buFont typeface="Wingdings 3" panose="05040102010807070707" pitchFamily="18" charset="2"/>
              <a:buChar char=""/>
              <a:defRPr/>
            </a:pPr>
            <a:r>
              <a:rPr lang="en-US" altLang="zh-CN" dirty="0">
                <a:solidFill>
                  <a:srgbClr val="000000"/>
                </a:solidFill>
                <a:latin typeface="Times New Roman" pitchFamily="18" charset="0"/>
                <a:ea typeface="宋体" charset="-122"/>
              </a:rPr>
              <a:t>Interfaces are particularly useful for </a:t>
            </a:r>
            <a:r>
              <a:rPr lang="en-US" altLang="zh-CN" dirty="0">
                <a:solidFill>
                  <a:schemeClr val="accent1">
                    <a:lumMod val="75000"/>
                  </a:schemeClr>
                </a:solidFill>
                <a:latin typeface="Times New Roman" pitchFamily="18" charset="0"/>
                <a:ea typeface="宋体" charset="-122"/>
              </a:rPr>
              <a:t>assigning common functionality </a:t>
            </a:r>
            <a:r>
              <a:rPr lang="en-US" altLang="zh-CN" dirty="0">
                <a:solidFill>
                  <a:srgbClr val="000000"/>
                </a:solidFill>
                <a:latin typeface="Times New Roman" pitchFamily="18" charset="0"/>
                <a:ea typeface="宋体" charset="-122"/>
              </a:rPr>
              <a:t>to possibly unrelated classes. </a:t>
            </a:r>
          </a:p>
          <a:p>
            <a:pPr lvl="1" eaLnBrk="1" hangingPunct="1">
              <a:defRPr/>
            </a:pPr>
            <a:r>
              <a:rPr lang="en-US" altLang="zh-CN" dirty="0">
                <a:solidFill>
                  <a:schemeClr val="accent2"/>
                </a:solidFill>
                <a:latin typeface="Times New Roman" pitchFamily="18" charset="0"/>
                <a:ea typeface="宋体" charset="-122"/>
              </a:rPr>
              <a:t>Allows objects of unrelated classes to be processed </a:t>
            </a:r>
            <a:r>
              <a:rPr lang="en-US" altLang="zh-CN" dirty="0" err="1">
                <a:solidFill>
                  <a:schemeClr val="accent2"/>
                </a:solidFill>
                <a:latin typeface="Times New Roman" pitchFamily="18" charset="0"/>
                <a:ea typeface="宋体" charset="-122"/>
              </a:rPr>
              <a:t>polymorphically</a:t>
            </a:r>
            <a:r>
              <a:rPr lang="en-US" altLang="zh-CN" dirty="0">
                <a:solidFill>
                  <a:schemeClr val="accent2"/>
                </a:solidFill>
                <a:latin typeface="Times New Roman" pitchFamily="18" charset="0"/>
                <a:ea typeface="宋体" charset="-122"/>
              </a:rPr>
              <a:t>—objects of classes that implement the same interface can respond to all of the interface method calls. </a:t>
            </a:r>
          </a:p>
        </p:txBody>
      </p:sp>
      <p:sp>
        <p:nvSpPr>
          <p:cNvPr id="4" name="Footer Placeholder 3">
            <a:extLst>
              <a:ext uri="{FF2B5EF4-FFF2-40B4-BE49-F238E27FC236}">
                <a16:creationId xmlns:a16="http://schemas.microsoft.com/office/drawing/2014/main" id="{08C89894-737A-AC47-B729-F33B88E93DCA}"/>
              </a:ext>
            </a:extLst>
          </p:cNvPr>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7" dur="500"/>
                                        <p:tgtEl>
                                          <p:spTgt spid="174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0"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C3FD-7C59-854B-8A67-2071CD8B7E5E}"/>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10.7  </a:t>
            </a:r>
            <a:r>
              <a:rPr lang="en-US">
                <a:solidFill>
                  <a:srgbClr val="3380E6"/>
                </a:solidFill>
                <a:latin typeface="Arial"/>
              </a:rPr>
              <a:t>Case Study: Creating and Using Interfaces (Cont.)</a:t>
            </a:r>
          </a:p>
        </p:txBody>
      </p:sp>
      <p:sp>
        <p:nvSpPr>
          <p:cNvPr id="128003" name="Text Placeholder 2">
            <a:extLst>
              <a:ext uri="{FF2B5EF4-FFF2-40B4-BE49-F238E27FC236}">
                <a16:creationId xmlns:a16="http://schemas.microsoft.com/office/drawing/2014/main" id="{61D5A089-A656-9D4B-A9BD-E8D9725374F1}"/>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An </a:t>
            </a:r>
            <a:r>
              <a:rPr lang="en-US" altLang="zh-CN" dirty="0">
                <a:solidFill>
                  <a:srgbClr val="0000FF"/>
                </a:solidFill>
                <a:latin typeface="Times New Roman" panose="02020603050405020304" pitchFamily="18" charset="0"/>
                <a:ea typeface="宋体" panose="02010600030101010101" pitchFamily="2" charset="-122"/>
              </a:rPr>
              <a:t>interface declaration</a:t>
            </a:r>
            <a:r>
              <a:rPr lang="en-US" altLang="zh-CN" dirty="0">
                <a:solidFill>
                  <a:srgbClr val="000000"/>
                </a:solidFill>
                <a:latin typeface="Times New Roman" panose="02020603050405020304" pitchFamily="18" charset="0"/>
                <a:ea typeface="宋体" panose="02010600030101010101" pitchFamily="2" charset="-122"/>
              </a:rPr>
              <a:t> begins with the keyword </a:t>
            </a:r>
            <a:r>
              <a:rPr lang="en-US" altLang="zh-CN" dirty="0">
                <a:solidFill>
                  <a:srgbClr val="0000FF"/>
                </a:solidFill>
                <a:latin typeface="LucidaSansTypewriter" pitchFamily="49" charset="0"/>
                <a:ea typeface="宋体" panose="02010600030101010101" pitchFamily="2" charset="-122"/>
              </a:rPr>
              <a:t>interface</a:t>
            </a:r>
            <a:r>
              <a:rPr lang="en-US" altLang="zh-CN" dirty="0">
                <a:solidFill>
                  <a:srgbClr val="000000"/>
                </a:solidFill>
                <a:latin typeface="Times New Roman" panose="02020603050405020304" pitchFamily="18" charset="0"/>
                <a:ea typeface="宋体" panose="02010600030101010101" pitchFamily="2" charset="-122"/>
              </a:rPr>
              <a:t> and contains only constants and </a:t>
            </a:r>
            <a:r>
              <a:rPr lang="en-US" altLang="zh-CN" dirty="0">
                <a:solidFill>
                  <a:srgbClr val="000000"/>
                </a:solidFill>
                <a:latin typeface="Lucida Console" panose="020B0609040504020204" pitchFamily="49" charset="0"/>
                <a:ea typeface="宋体" panose="02010600030101010101" pitchFamily="2" charset="-122"/>
              </a:rPr>
              <a:t>abstract</a:t>
            </a:r>
            <a:r>
              <a:rPr lang="en-US" altLang="zh-CN" dirty="0">
                <a:solidFill>
                  <a:srgbClr val="000000"/>
                </a:solidFill>
                <a:latin typeface="Times New Roman" panose="02020603050405020304" pitchFamily="18" charset="0"/>
                <a:ea typeface="宋体" panose="02010600030101010101" pitchFamily="2" charset="-122"/>
              </a:rPr>
              <a:t> methods.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All interface members must be </a:t>
            </a:r>
            <a:r>
              <a:rPr lang="en-US" altLang="zh-CN" dirty="0">
                <a:solidFill>
                  <a:srgbClr val="FF0000"/>
                </a:solidFill>
                <a:latin typeface="Lucida Console" panose="020B0609040504020204" pitchFamily="49" charset="0"/>
                <a:ea typeface="宋体" panose="02010600030101010101" pitchFamily="2" charset="-122"/>
              </a:rPr>
              <a:t>public</a:t>
            </a:r>
            <a:r>
              <a:rPr lang="en-US" altLang="zh-CN" dirty="0">
                <a:solidFill>
                  <a:srgbClr val="000000"/>
                </a:solidFill>
                <a:latin typeface="Times New Roman" panose="02020603050405020304" pitchFamily="18" charset="0"/>
                <a:ea typeface="宋体" panose="02010600030101010101" pitchFamily="2" charset="-122"/>
              </a:rPr>
              <a:t>.</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Interfaces may not specify any implementation details, such as concrete method declarations and instance variables. </a:t>
            </a:r>
          </a:p>
          <a:p>
            <a:pPr lvl="1" eaLnBrk="1" hangingPunct="1"/>
            <a:r>
              <a:rPr lang="en-US" altLang="zh-CN" dirty="0">
                <a:solidFill>
                  <a:srgbClr val="FF0000"/>
                </a:solidFill>
                <a:latin typeface="Times New Roman" panose="02020603050405020304" pitchFamily="18" charset="0"/>
                <a:ea typeface="宋体" panose="02010600030101010101" pitchFamily="2" charset="-122"/>
              </a:rPr>
              <a:t>All methods declared in an interface are implicitly </a:t>
            </a:r>
            <a:r>
              <a:rPr lang="en-US" altLang="zh-CN" dirty="0">
                <a:solidFill>
                  <a:srgbClr val="FF0000"/>
                </a:solidFill>
                <a:latin typeface="Lucida Console" panose="020B0609040504020204" pitchFamily="49" charset="0"/>
                <a:ea typeface="宋体" panose="02010600030101010101" pitchFamily="2" charset="-122"/>
              </a:rPr>
              <a:t>public</a:t>
            </a:r>
            <a:r>
              <a:rPr lang="en-US" altLang="zh-CN" dirty="0">
                <a:solidFill>
                  <a:srgbClr val="FF0000"/>
                </a:solidFill>
                <a:latin typeface="Times New Roman" panose="02020603050405020304" pitchFamily="18" charset="0"/>
                <a:ea typeface="宋体" panose="02010600030101010101" pitchFamily="2" charset="-122"/>
              </a:rPr>
              <a:t> </a:t>
            </a:r>
            <a:r>
              <a:rPr lang="en-US" altLang="zh-CN" dirty="0">
                <a:solidFill>
                  <a:srgbClr val="FF0000"/>
                </a:solidFill>
                <a:latin typeface="Lucida Console" panose="020B0609040504020204" pitchFamily="49" charset="0"/>
                <a:ea typeface="宋体" panose="02010600030101010101" pitchFamily="2" charset="-122"/>
              </a:rPr>
              <a:t>abstract</a:t>
            </a:r>
            <a:r>
              <a:rPr lang="en-US" altLang="zh-CN" dirty="0">
                <a:solidFill>
                  <a:srgbClr val="FF0000"/>
                </a:solidFill>
                <a:latin typeface="Times New Roman" panose="02020603050405020304" pitchFamily="18" charset="0"/>
                <a:ea typeface="宋体" panose="02010600030101010101" pitchFamily="2" charset="-122"/>
              </a:rPr>
              <a:t> methods.</a:t>
            </a:r>
          </a:p>
          <a:p>
            <a:pPr lvl="1" eaLnBrk="1" hangingPunct="1"/>
            <a:r>
              <a:rPr lang="en-US" altLang="zh-CN" dirty="0">
                <a:solidFill>
                  <a:srgbClr val="FF0000"/>
                </a:solidFill>
                <a:latin typeface="Times New Roman" panose="02020603050405020304" pitchFamily="18" charset="0"/>
                <a:ea typeface="宋体" panose="02010600030101010101" pitchFamily="2" charset="-122"/>
              </a:rPr>
              <a:t>All fields are implicitly </a:t>
            </a:r>
            <a:r>
              <a:rPr lang="en-US" altLang="zh-CN" dirty="0">
                <a:solidFill>
                  <a:srgbClr val="FF0000"/>
                </a:solidFill>
                <a:latin typeface="Lucida Console" panose="020B0609040504020204" pitchFamily="49" charset="0"/>
                <a:ea typeface="宋体" panose="02010600030101010101" pitchFamily="2" charset="-122"/>
              </a:rPr>
              <a:t>public</a:t>
            </a:r>
            <a:r>
              <a:rPr lang="en-US" altLang="zh-CN" dirty="0">
                <a:solidFill>
                  <a:srgbClr val="FF0000"/>
                </a:solidFill>
                <a:latin typeface="Times New Roman" panose="02020603050405020304" pitchFamily="18" charset="0"/>
                <a:ea typeface="宋体" panose="02010600030101010101" pitchFamily="2" charset="-122"/>
              </a:rPr>
              <a:t>, </a:t>
            </a:r>
            <a:r>
              <a:rPr lang="en-US" altLang="zh-CN" dirty="0">
                <a:solidFill>
                  <a:srgbClr val="FF0000"/>
                </a:solidFill>
                <a:latin typeface="Lucida Console" panose="020B0609040504020204" pitchFamily="49" charset="0"/>
                <a:ea typeface="宋体" panose="02010600030101010101" pitchFamily="2" charset="-122"/>
              </a:rPr>
              <a:t>static</a:t>
            </a:r>
            <a:r>
              <a:rPr lang="en-US" altLang="zh-CN" dirty="0">
                <a:solidFill>
                  <a:srgbClr val="FF0000"/>
                </a:solidFill>
                <a:latin typeface="Times New Roman" panose="02020603050405020304" pitchFamily="18" charset="0"/>
                <a:ea typeface="宋体" panose="02010600030101010101" pitchFamily="2" charset="-122"/>
              </a:rPr>
              <a:t> and </a:t>
            </a:r>
            <a:r>
              <a:rPr lang="en-US" altLang="zh-CN" dirty="0">
                <a:solidFill>
                  <a:srgbClr val="FF0000"/>
                </a:solidFill>
                <a:latin typeface="Lucida Console" panose="020B0609040504020204" pitchFamily="49" charset="0"/>
                <a:ea typeface="宋体" panose="02010600030101010101" pitchFamily="2" charset="-122"/>
              </a:rPr>
              <a:t>final</a:t>
            </a:r>
            <a:r>
              <a:rPr lang="en-US" altLang="zh-CN" dirty="0">
                <a:solidFill>
                  <a:srgbClr val="FF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5DAC9F24-96AF-1242-B27D-6F0C2C291EF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ch10imageslides_Page_46.png">
            <a:extLst>
              <a:ext uri="{FF2B5EF4-FFF2-40B4-BE49-F238E27FC236}">
                <a16:creationId xmlns:a16="http://schemas.microsoft.com/office/drawing/2014/main" id="{E191C024-3AEF-2A46-B209-48DC989F984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E1F3-DEF9-8347-8425-7FDB0EB3CABC}"/>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10.7  </a:t>
            </a:r>
            <a:r>
              <a:rPr lang="en-US">
                <a:solidFill>
                  <a:srgbClr val="3380E6"/>
                </a:solidFill>
                <a:latin typeface="Arial"/>
              </a:rPr>
              <a:t>Case Study: Creating and Using Interfaces (Cont.)</a:t>
            </a:r>
          </a:p>
        </p:txBody>
      </p:sp>
      <p:sp>
        <p:nvSpPr>
          <p:cNvPr id="131075" name="Text Placeholder 2">
            <a:extLst>
              <a:ext uri="{FF2B5EF4-FFF2-40B4-BE49-F238E27FC236}">
                <a16:creationId xmlns:a16="http://schemas.microsoft.com/office/drawing/2014/main" id="{35330881-4071-1C4D-81BB-63720CD776B2}"/>
              </a:ext>
            </a:extLst>
          </p:cNvPr>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anose="02020603050405020304" pitchFamily="18" charset="0"/>
                <a:ea typeface="宋体" panose="02010600030101010101" pitchFamily="2" charset="-122"/>
              </a:rPr>
              <a:t>To use an interface, a concrete class must specify that it </a:t>
            </a:r>
            <a:r>
              <a:rPr lang="en-US" altLang="zh-CN" sz="2500" dirty="0">
                <a:solidFill>
                  <a:srgbClr val="FF0000"/>
                </a:solidFill>
                <a:latin typeface="LucidaSansTypewriter" pitchFamily="49" charset="0"/>
                <a:ea typeface="宋体" panose="02010600030101010101" pitchFamily="2" charset="-122"/>
              </a:rPr>
              <a:t>implements</a:t>
            </a:r>
            <a:r>
              <a:rPr lang="en-US" altLang="zh-CN" sz="2500" dirty="0">
                <a:solidFill>
                  <a:srgbClr val="000000"/>
                </a:solidFill>
                <a:latin typeface="Times New Roman" panose="02020603050405020304" pitchFamily="18" charset="0"/>
                <a:ea typeface="宋体" panose="02010600030101010101" pitchFamily="2" charset="-122"/>
              </a:rPr>
              <a:t> the interface and must declare each method in the interface with specified signature. </a:t>
            </a:r>
          </a:p>
          <a:p>
            <a:pPr lvl="1" eaLnBrk="1" hangingPunct="1">
              <a:lnSpc>
                <a:spcPct val="90000"/>
              </a:lnSpc>
            </a:pPr>
            <a:r>
              <a:rPr lang="en-US" altLang="zh-CN" sz="2100" dirty="0">
                <a:solidFill>
                  <a:srgbClr val="000000"/>
                </a:solidFill>
                <a:latin typeface="Times New Roman" panose="02020603050405020304" pitchFamily="18" charset="0"/>
                <a:ea typeface="宋体" panose="02010600030101010101" pitchFamily="2" charset="-122"/>
              </a:rPr>
              <a:t>Add the </a:t>
            </a:r>
            <a:r>
              <a:rPr lang="en-US" altLang="zh-CN" sz="2100" dirty="0">
                <a:solidFill>
                  <a:srgbClr val="000000"/>
                </a:solidFill>
                <a:latin typeface="Lucida Console" panose="020B0609040504020204" pitchFamily="49" charset="0"/>
                <a:ea typeface="宋体" panose="02010600030101010101" pitchFamily="2" charset="-122"/>
              </a:rPr>
              <a:t>implements</a:t>
            </a:r>
            <a:r>
              <a:rPr lang="en-US" altLang="zh-CN" sz="2100" dirty="0">
                <a:solidFill>
                  <a:srgbClr val="000000"/>
                </a:solidFill>
                <a:latin typeface="Times New Roman" panose="02020603050405020304" pitchFamily="18" charset="0"/>
                <a:ea typeface="宋体" panose="02010600030101010101" pitchFamily="2" charset="-122"/>
              </a:rPr>
              <a:t> keyword and the name of the interface to the end of your class declaration’s first line. </a:t>
            </a:r>
          </a:p>
          <a:p>
            <a:pPr eaLnBrk="1" hangingPunct="1">
              <a:lnSpc>
                <a:spcPct val="90000"/>
              </a:lnSpc>
            </a:pPr>
            <a:r>
              <a:rPr lang="en-US" altLang="zh-CN" sz="2500" dirty="0">
                <a:solidFill>
                  <a:srgbClr val="000000"/>
                </a:solidFill>
                <a:latin typeface="Times New Roman" panose="02020603050405020304" pitchFamily="18" charset="0"/>
                <a:ea typeface="宋体" panose="02010600030101010101" pitchFamily="2" charset="-122"/>
              </a:rPr>
              <a:t>A class that </a:t>
            </a:r>
            <a:r>
              <a:rPr lang="en-US" altLang="zh-CN" sz="2500" dirty="0">
                <a:solidFill>
                  <a:srgbClr val="FF0000"/>
                </a:solidFill>
                <a:latin typeface="Times New Roman" panose="02020603050405020304" pitchFamily="18" charset="0"/>
                <a:ea typeface="宋体" panose="02010600030101010101" pitchFamily="2" charset="-122"/>
              </a:rPr>
              <a:t>does not implement </a:t>
            </a:r>
            <a:r>
              <a:rPr lang="en-US" altLang="zh-CN" sz="2500" dirty="0">
                <a:solidFill>
                  <a:srgbClr val="000000"/>
                </a:solidFill>
                <a:latin typeface="Times New Roman" panose="02020603050405020304" pitchFamily="18" charset="0"/>
                <a:ea typeface="宋体" panose="02010600030101010101" pitchFamily="2" charset="-122"/>
              </a:rPr>
              <a:t>all the methods of the interface is an abstract class and must be declared </a:t>
            </a:r>
            <a:r>
              <a:rPr lang="en-US" altLang="zh-CN" sz="2500" dirty="0">
                <a:solidFill>
                  <a:srgbClr val="FF0000"/>
                </a:solidFill>
                <a:latin typeface="Lucida Console" panose="020B0609040504020204" pitchFamily="49" charset="0"/>
                <a:ea typeface="宋体" panose="02010600030101010101" pitchFamily="2" charset="-122"/>
              </a:rPr>
              <a:t>abstract</a:t>
            </a:r>
            <a:r>
              <a:rPr lang="en-US" altLang="zh-CN" sz="2500" dirty="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5E16EA04-5980-8148-BC73-DD580DD2158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ABF4-A96A-6C43-983D-FE48637519A2}"/>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10.7  </a:t>
            </a:r>
            <a:r>
              <a:rPr lang="en-US">
                <a:solidFill>
                  <a:srgbClr val="3380E6"/>
                </a:solidFill>
                <a:latin typeface="Arial"/>
              </a:rPr>
              <a:t>Case Study: Creating and Using Interfaces (Cont.)</a:t>
            </a:r>
          </a:p>
        </p:txBody>
      </p:sp>
      <p:sp>
        <p:nvSpPr>
          <p:cNvPr id="133123" name="Text Placeholder 2">
            <a:extLst>
              <a:ext uri="{FF2B5EF4-FFF2-40B4-BE49-F238E27FC236}">
                <a16:creationId xmlns:a16="http://schemas.microsoft.com/office/drawing/2014/main" id="{33BB1143-7E29-6843-88A7-DAA54A4EA6E6}"/>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An interface is often used when disparate (i.e., unrelated) classes need to share common methods and constants. </a:t>
            </a:r>
          </a:p>
          <a:p>
            <a:pPr lvl="1" eaLnBrk="1" hangingPunct="1"/>
            <a:r>
              <a:rPr lang="en-US" altLang="zh-CN">
                <a:solidFill>
                  <a:srgbClr val="000000"/>
                </a:solidFill>
                <a:latin typeface="Times New Roman" panose="02020603050405020304" pitchFamily="18" charset="0"/>
                <a:ea typeface="宋体" panose="02010600030101010101" pitchFamily="2" charset="-122"/>
              </a:rPr>
              <a:t>Allows objects of unrelated classes to be processed polymorphically by responding to the same method calls. </a:t>
            </a:r>
          </a:p>
          <a:p>
            <a:pPr lvl="1" eaLnBrk="1" hangingPunct="1"/>
            <a:r>
              <a:rPr lang="en-US" altLang="zh-CN">
                <a:solidFill>
                  <a:srgbClr val="000000"/>
                </a:solidFill>
                <a:latin typeface="Times New Roman" panose="02020603050405020304" pitchFamily="18" charset="0"/>
                <a:ea typeface="宋体" panose="02010600030101010101" pitchFamily="2" charset="-122"/>
              </a:rPr>
              <a:t>You can create an interface that describes the desired functionality, then implement this interface in any classes that require that functionality. </a:t>
            </a:r>
          </a:p>
        </p:txBody>
      </p:sp>
      <p:sp>
        <p:nvSpPr>
          <p:cNvPr id="4" name="Footer Placeholder 3">
            <a:extLst>
              <a:ext uri="{FF2B5EF4-FFF2-40B4-BE49-F238E27FC236}">
                <a16:creationId xmlns:a16="http://schemas.microsoft.com/office/drawing/2014/main" id="{B9ABFDA7-4F67-8941-8B33-2B40AE8B7EC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ch10imageslides_Page_41.png">
            <a:extLst>
              <a:ext uri="{FF2B5EF4-FFF2-40B4-BE49-F238E27FC236}">
                <a16:creationId xmlns:a16="http://schemas.microsoft.com/office/drawing/2014/main" id="{100953C2-5648-0441-AF4A-52C09249EF66}"/>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10221913" cy="620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C861843-362C-4D40-BDE9-0B2F0BBF733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h10imageslides_Page_42.png">
            <a:extLst>
              <a:ext uri="{FF2B5EF4-FFF2-40B4-BE49-F238E27FC236}">
                <a16:creationId xmlns:a16="http://schemas.microsoft.com/office/drawing/2014/main" id="{DF7E065B-55B6-344B-9FF2-BE826E7E2F7B}"/>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9612F2B-57E1-ED4C-8208-2254E1DAFC6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F48D-F35D-2D48-974D-1D7C20BE20F7}"/>
              </a:ext>
            </a:extLst>
          </p:cNvPr>
          <p:cNvSpPr>
            <a:spLocks noGrp="1"/>
          </p:cNvSpPr>
          <p:nvPr>
            <p:ph type="title"/>
          </p:nvPr>
        </p:nvSpPr>
        <p:spPr/>
        <p:txBody>
          <a:bodyPr/>
          <a:lstStyle/>
          <a:p>
            <a:pPr eaLnBrk="1" fontAlgn="auto" hangingPunct="1">
              <a:spcAft>
                <a:spcPts val="0"/>
              </a:spcAft>
              <a:defRPr/>
            </a:pPr>
            <a:r>
              <a:rPr lang="en-US" dirty="0">
                <a:solidFill>
                  <a:srgbClr val="59D9B3"/>
                </a:solidFill>
                <a:latin typeface="Arial"/>
              </a:rPr>
              <a:t>10.7.3 </a:t>
            </a:r>
            <a:r>
              <a:rPr lang="en-US" dirty="0">
                <a:solidFill>
                  <a:srgbClr val="33B38C"/>
                </a:solidFill>
                <a:latin typeface="Goudy Sans Medium"/>
              </a:rPr>
              <a:t>Class </a:t>
            </a:r>
            <a:r>
              <a:rPr lang="en-US" dirty="0">
                <a:solidFill>
                  <a:srgbClr val="33B38C"/>
                </a:solidFill>
                <a:latin typeface="Lucida Console"/>
              </a:rPr>
              <a:t>Invoice</a:t>
            </a:r>
            <a:r>
              <a:rPr lang="en-US" dirty="0">
                <a:solidFill>
                  <a:srgbClr val="33B38C"/>
                </a:solidFill>
                <a:latin typeface="Goudy Sans Medium"/>
              </a:rPr>
              <a:t> </a:t>
            </a:r>
          </a:p>
        </p:txBody>
      </p:sp>
      <p:sp>
        <p:nvSpPr>
          <p:cNvPr id="139267" name="Text Placeholder 2">
            <a:extLst>
              <a:ext uri="{FF2B5EF4-FFF2-40B4-BE49-F238E27FC236}">
                <a16:creationId xmlns:a16="http://schemas.microsoft.com/office/drawing/2014/main" id="{B0F654C7-74BC-AE4B-A999-E04A453BCF78}"/>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Java does not allow subclasses to inherit from more than one superclass, but it allows a class to inherit from one superclass and implement as many interfaces as it needs. </a:t>
            </a:r>
          </a:p>
          <a:p>
            <a:pPr eaLnBrk="1" hangingPunct="1"/>
            <a:r>
              <a:rPr lang="en-US" altLang="zh-CN">
                <a:solidFill>
                  <a:srgbClr val="000000"/>
                </a:solidFill>
                <a:latin typeface="Times New Roman" panose="02020603050405020304" pitchFamily="18" charset="0"/>
                <a:ea typeface="宋体" panose="02010600030101010101" pitchFamily="2" charset="-122"/>
              </a:rPr>
              <a:t>To implement more than one interface, use a comma-separated list of interface names after keyword </a:t>
            </a:r>
            <a:r>
              <a:rPr lang="en-US" altLang="zh-CN">
                <a:solidFill>
                  <a:srgbClr val="000000"/>
                </a:solidFill>
                <a:latin typeface="Lucida Console" panose="020B0609040504020204" pitchFamily="49" charset="0"/>
                <a:ea typeface="宋体" panose="02010600030101010101" pitchFamily="2" charset="-122"/>
              </a:rPr>
              <a:t>implements</a:t>
            </a:r>
            <a:r>
              <a:rPr lang="en-US" altLang="zh-CN">
                <a:solidFill>
                  <a:srgbClr val="000000"/>
                </a:solidFill>
                <a:latin typeface="Times New Roman" panose="02020603050405020304" pitchFamily="18" charset="0"/>
                <a:ea typeface="宋体" panose="02010600030101010101" pitchFamily="2" charset="-122"/>
              </a:rPr>
              <a:t> in the class declaration, as in:</a:t>
            </a:r>
          </a:p>
          <a:p>
            <a:pPr lvl="2" eaLnBrk="1" hangingPunct="1">
              <a:buFont typeface="Wingdings 2" pitchFamily="2" charset="2"/>
              <a:buNone/>
            </a:pPr>
            <a:r>
              <a:rPr lang="en-US" altLang="zh-CN">
                <a:solidFill>
                  <a:srgbClr val="000000"/>
                </a:solidFill>
                <a:latin typeface="Lucida Console" panose="020B0609040504020204" pitchFamily="49" charset="0"/>
                <a:ea typeface="宋体" panose="02010600030101010101" pitchFamily="2" charset="-122"/>
              </a:rPr>
              <a:t>	public class </a:t>
            </a:r>
            <a:r>
              <a:rPr lang="en-US" altLang="zh-CN" i="1">
                <a:solidFill>
                  <a:srgbClr val="000000"/>
                </a:solidFill>
                <a:latin typeface="AGaramond"/>
                <a:ea typeface="宋体" panose="02010600030101010101" pitchFamily="2" charset="-122"/>
              </a:rPr>
              <a:t>ClassName</a:t>
            </a:r>
            <a:r>
              <a:rPr lang="en-US" altLang="zh-CN" i="1">
                <a:solidFill>
                  <a:srgbClr val="000000"/>
                </a:solidFill>
                <a:latin typeface="Lucida Console" panose="020B0609040504020204" pitchFamily="49"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extends </a:t>
            </a:r>
            <a:r>
              <a:rPr lang="en-US" altLang="zh-CN" i="1">
                <a:solidFill>
                  <a:srgbClr val="000000"/>
                </a:solidFill>
                <a:latin typeface="AGaramond"/>
                <a:ea typeface="宋体" panose="02010600030101010101" pitchFamily="2" charset="-122"/>
              </a:rPr>
              <a:t>SuperclassName</a:t>
            </a:r>
            <a:r>
              <a:rPr lang="en-US" altLang="zh-CN" i="1">
                <a:solidFill>
                  <a:srgbClr val="000000"/>
                </a:solidFill>
                <a:latin typeface="Lucida Console" panose="020B0609040504020204" pitchFamily="49" charset="0"/>
                <a:ea typeface="宋体" panose="02010600030101010101" pitchFamily="2" charset="-122"/>
              </a:rPr>
              <a:t> </a:t>
            </a:r>
            <a:br>
              <a:rPr lang="en-US" altLang="zh-CN" i="1">
                <a:solidFill>
                  <a:srgbClr val="000000"/>
                </a:solidFill>
                <a:latin typeface="Lucida Console" panose="020B0609040504020204" pitchFamily="49" charset="0"/>
                <a:ea typeface="宋体" panose="02010600030101010101" pitchFamily="2" charset="-122"/>
              </a:rPr>
            </a:br>
            <a:r>
              <a:rPr lang="en-US" altLang="zh-CN" i="1">
                <a:solidFill>
                  <a:srgbClr val="000000"/>
                </a:solidFill>
                <a:latin typeface="Lucida Console" panose="020B0609040504020204" pitchFamily="49"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implements </a:t>
            </a:r>
            <a:r>
              <a:rPr lang="en-US" altLang="zh-CN" i="1">
                <a:solidFill>
                  <a:srgbClr val="000000"/>
                </a:solidFill>
                <a:latin typeface="AGaramond"/>
                <a:ea typeface="宋体" panose="02010600030101010101" pitchFamily="2" charset="-122"/>
              </a:rPr>
              <a:t>FirstInterface</a:t>
            </a:r>
            <a:r>
              <a:rPr lang="en-US" altLang="zh-CN">
                <a:solidFill>
                  <a:srgbClr val="000000"/>
                </a:solidFill>
                <a:latin typeface="Lucida Console" panose="020B0609040504020204" pitchFamily="49" charset="0"/>
                <a:ea typeface="宋体" panose="02010600030101010101" pitchFamily="2" charset="-122"/>
              </a:rPr>
              <a:t>,</a:t>
            </a:r>
            <a:r>
              <a:rPr lang="en-US" altLang="zh-CN" i="1">
                <a:solidFill>
                  <a:srgbClr val="000000"/>
                </a:solidFill>
                <a:latin typeface="Lucida Console" panose="020B0609040504020204" pitchFamily="49" charset="0"/>
                <a:ea typeface="宋体" panose="02010600030101010101" pitchFamily="2" charset="-122"/>
              </a:rPr>
              <a:t> </a:t>
            </a:r>
            <a:r>
              <a:rPr lang="en-US" altLang="zh-CN" i="1">
                <a:solidFill>
                  <a:srgbClr val="000000"/>
                </a:solidFill>
                <a:latin typeface="AGaramond"/>
                <a:ea typeface="宋体" panose="02010600030101010101" pitchFamily="2" charset="-122"/>
              </a:rPr>
              <a:t>SecondInterface</a:t>
            </a:r>
            <a:r>
              <a:rPr lang="en-US" altLang="zh-CN">
                <a:solidFill>
                  <a:srgbClr val="000000"/>
                </a:solidFill>
                <a:latin typeface="Lucida Console" panose="020B0609040504020204" pitchFamily="49" charset="0"/>
                <a:ea typeface="宋体" panose="02010600030101010101" pitchFamily="2" charset="-122"/>
              </a:rPr>
              <a:t>, </a:t>
            </a:r>
            <a:r>
              <a:rPr lang="en-US" altLang="zh-CN">
                <a:solidFill>
                  <a:srgbClr val="000000"/>
                </a:solidFill>
                <a:latin typeface="AGaramond"/>
                <a:ea typeface="宋体" panose="02010600030101010101" pitchFamily="2" charset="-122"/>
              </a:rPr>
              <a:t>…</a:t>
            </a:r>
            <a:endParaRPr lang="en-US" altLang="zh-CN">
              <a:solidFill>
                <a:srgbClr val="000000"/>
              </a:solidFill>
              <a:latin typeface="Lucida Console" panose="020B0609040504020204" pitchFamily="49" charset="0"/>
              <a:ea typeface="宋体" panose="02010600030101010101" pitchFamily="2" charset="-122"/>
            </a:endParaRPr>
          </a:p>
        </p:txBody>
      </p:sp>
      <p:sp>
        <p:nvSpPr>
          <p:cNvPr id="4" name="Footer Placeholder 3">
            <a:extLst>
              <a:ext uri="{FF2B5EF4-FFF2-40B4-BE49-F238E27FC236}">
                <a16:creationId xmlns:a16="http://schemas.microsoft.com/office/drawing/2014/main" id="{075F6F5A-BCF0-0B46-8DC6-15755323718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ch10imageslides_Page_51.png">
            <a:extLst>
              <a:ext uri="{FF2B5EF4-FFF2-40B4-BE49-F238E27FC236}">
                <a16:creationId xmlns:a16="http://schemas.microsoft.com/office/drawing/2014/main" id="{B0A450B4-6485-7A4C-A4CB-E47A5E50FE8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1" descr="ch10imageslides_Page_52.png">
            <a:extLst>
              <a:ext uri="{FF2B5EF4-FFF2-40B4-BE49-F238E27FC236}">
                <a16:creationId xmlns:a16="http://schemas.microsoft.com/office/drawing/2014/main" id="{7A2B88DC-6203-214B-AB88-92D7B21EDF4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ch10imageslides_Page_53.png">
            <a:extLst>
              <a:ext uri="{FF2B5EF4-FFF2-40B4-BE49-F238E27FC236}">
                <a16:creationId xmlns:a16="http://schemas.microsoft.com/office/drawing/2014/main" id="{F2A024D7-B0EA-A74E-AA27-26D226058B6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04D-5E83-1349-B4BB-0DB40C02E543}"/>
              </a:ext>
            </a:extLst>
          </p:cNvPr>
          <p:cNvSpPr>
            <a:spLocks noGrp="1"/>
          </p:cNvSpPr>
          <p:nvPr>
            <p:ph type="title"/>
          </p:nvPr>
        </p:nvSpPr>
        <p:spPr/>
        <p:txBody>
          <a:bodyPr/>
          <a:lstStyle/>
          <a:p>
            <a:pPr eaLnBrk="1" fontAlgn="auto" hangingPunct="1">
              <a:spcAft>
                <a:spcPts val="0"/>
              </a:spcAft>
              <a:defRPr/>
            </a:pPr>
            <a:r>
              <a:rPr lang="en-US">
                <a:solidFill>
                  <a:srgbClr val="24B5A1"/>
                </a:solidFill>
                <a:latin typeface="Arial"/>
              </a:rPr>
              <a:t>10.1  </a:t>
            </a:r>
            <a:r>
              <a:rPr lang="en-US">
                <a:solidFill>
                  <a:srgbClr val="3380E6"/>
                </a:solidFill>
                <a:latin typeface="Arial"/>
              </a:rPr>
              <a:t>Introduction (Cont.)</a:t>
            </a:r>
          </a:p>
        </p:txBody>
      </p:sp>
      <p:sp>
        <p:nvSpPr>
          <p:cNvPr id="18435" name="Text Placeholder 2">
            <a:extLst>
              <a:ext uri="{FF2B5EF4-FFF2-40B4-BE49-F238E27FC236}">
                <a16:creationId xmlns:a16="http://schemas.microsoft.com/office/drawing/2014/main" id="{DEAB2317-AE83-104A-9CA2-EE1FDE7A7108}"/>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An </a:t>
            </a:r>
            <a:r>
              <a:rPr lang="en-US" altLang="zh-CN">
                <a:solidFill>
                  <a:schemeClr val="accent2"/>
                </a:solidFill>
                <a:latin typeface="Times New Roman" panose="02020603050405020304" pitchFamily="18" charset="0"/>
                <a:ea typeface="宋体" panose="02010600030101010101" pitchFamily="2" charset="-122"/>
              </a:rPr>
              <a:t>interface</a:t>
            </a:r>
            <a:r>
              <a:rPr lang="en-US" altLang="zh-CN">
                <a:solidFill>
                  <a:srgbClr val="000000"/>
                </a:solidFill>
                <a:latin typeface="Times New Roman" panose="02020603050405020304" pitchFamily="18" charset="0"/>
                <a:ea typeface="宋体" panose="02010600030101010101" pitchFamily="2" charset="-122"/>
              </a:rPr>
              <a:t> describes a set of methods that can be called on an object, but </a:t>
            </a:r>
            <a:r>
              <a:rPr lang="en-US" altLang="zh-CN">
                <a:solidFill>
                  <a:srgbClr val="0070C0"/>
                </a:solidFill>
                <a:latin typeface="Times New Roman" panose="02020603050405020304" pitchFamily="18" charset="0"/>
                <a:ea typeface="宋体" panose="02010600030101010101" pitchFamily="2" charset="-122"/>
              </a:rPr>
              <a:t>does not provide concrete implementations for all the methods</a:t>
            </a:r>
            <a:r>
              <a:rPr lang="en-US" altLang="zh-CN">
                <a:solidFill>
                  <a:srgbClr val="000000"/>
                </a:solidFill>
                <a:latin typeface="Times New Roman" panose="02020603050405020304" pitchFamily="18" charset="0"/>
                <a:ea typeface="宋体" panose="02010600030101010101" pitchFamily="2" charset="-122"/>
              </a:rPr>
              <a:t>. </a:t>
            </a:r>
          </a:p>
          <a:p>
            <a:pPr eaLnBrk="1" hangingPunct="1"/>
            <a:r>
              <a:rPr lang="en-US" altLang="zh-CN">
                <a:solidFill>
                  <a:srgbClr val="000000"/>
                </a:solidFill>
                <a:latin typeface="Times New Roman" panose="02020603050405020304" pitchFamily="18" charset="0"/>
                <a:ea typeface="宋体" panose="02010600030101010101" pitchFamily="2" charset="-122"/>
              </a:rPr>
              <a:t>You can declare classes that </a:t>
            </a:r>
            <a:r>
              <a:rPr lang="en-US" altLang="zh-CN">
                <a:solidFill>
                  <a:srgbClr val="0000FF"/>
                </a:solidFill>
                <a:latin typeface="Times New Roman" panose="02020603050405020304" pitchFamily="18" charset="0"/>
                <a:ea typeface="宋体" panose="02010600030101010101" pitchFamily="2" charset="-122"/>
              </a:rPr>
              <a:t>implement</a:t>
            </a:r>
            <a:r>
              <a:rPr lang="en-US" altLang="zh-CN">
                <a:solidFill>
                  <a:srgbClr val="000000"/>
                </a:solidFill>
                <a:latin typeface="Times New Roman" panose="02020603050405020304" pitchFamily="18" charset="0"/>
                <a:ea typeface="宋体" panose="02010600030101010101" pitchFamily="2" charset="-122"/>
              </a:rPr>
              <a:t> (i.e., provide concrete implementations for the methods of) </a:t>
            </a:r>
            <a:r>
              <a:rPr lang="en-US" altLang="zh-CN">
                <a:solidFill>
                  <a:schemeClr val="accent2"/>
                </a:solidFill>
                <a:latin typeface="Times New Roman" panose="02020603050405020304" pitchFamily="18" charset="0"/>
                <a:ea typeface="宋体" panose="02010600030101010101" pitchFamily="2" charset="-122"/>
              </a:rPr>
              <a:t>one or more </a:t>
            </a:r>
            <a:r>
              <a:rPr lang="en-US" altLang="zh-CN">
                <a:solidFill>
                  <a:srgbClr val="000000"/>
                </a:solidFill>
                <a:latin typeface="Times New Roman" panose="02020603050405020304" pitchFamily="18" charset="0"/>
                <a:ea typeface="宋体" panose="02010600030101010101" pitchFamily="2" charset="-122"/>
              </a:rPr>
              <a:t>interfaces. </a:t>
            </a:r>
          </a:p>
          <a:p>
            <a:pPr eaLnBrk="1" hangingPunct="1"/>
            <a:r>
              <a:rPr lang="en-US" altLang="zh-CN">
                <a:solidFill>
                  <a:srgbClr val="000000"/>
                </a:solidFill>
                <a:latin typeface="Times New Roman" panose="02020603050405020304" pitchFamily="18" charset="0"/>
                <a:ea typeface="宋体" panose="02010600030101010101" pitchFamily="2" charset="-122"/>
              </a:rPr>
              <a:t>Each interface method must be declared in all the classes that explicitly implement the interface. </a:t>
            </a:r>
          </a:p>
        </p:txBody>
      </p:sp>
      <p:sp>
        <p:nvSpPr>
          <p:cNvPr id="4" name="Footer Placeholder 3">
            <a:extLst>
              <a:ext uri="{FF2B5EF4-FFF2-40B4-BE49-F238E27FC236}">
                <a16:creationId xmlns:a16="http://schemas.microsoft.com/office/drawing/2014/main" id="{8F4910B1-86FF-C448-8BFE-803AAD671044}"/>
              </a:ext>
            </a:extLst>
          </p:cNvPr>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2"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 descr="ch10imageslides_Page_54.png">
            <a:extLst>
              <a:ext uri="{FF2B5EF4-FFF2-40B4-BE49-F238E27FC236}">
                <a16:creationId xmlns:a16="http://schemas.microsoft.com/office/drawing/2014/main" id="{377DFB6C-51DA-0540-90B3-4C101FA3B8C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ch10imageslides_Page_47.png">
            <a:extLst>
              <a:ext uri="{FF2B5EF4-FFF2-40B4-BE49-F238E27FC236}">
                <a16:creationId xmlns:a16="http://schemas.microsoft.com/office/drawing/2014/main" id="{5B313CF7-F1BF-9A4F-88C8-09F82FD8F83E}"/>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FAED285-96A3-1E45-AF4B-C05482D65D1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1" descr="ch10imageslides_Page_56.png">
            <a:extLst>
              <a:ext uri="{FF2B5EF4-FFF2-40B4-BE49-F238E27FC236}">
                <a16:creationId xmlns:a16="http://schemas.microsoft.com/office/drawing/2014/main" id="{AD6DFE55-119B-AC43-92E3-F44F51A8F21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ch10imageslides_Page_57.png">
            <a:extLst>
              <a:ext uri="{FF2B5EF4-FFF2-40B4-BE49-F238E27FC236}">
                <a16:creationId xmlns:a16="http://schemas.microsoft.com/office/drawing/2014/main" id="{E302F463-062E-EF49-800D-71EAC986131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ch10imageslides_Page_58.png">
            <a:extLst>
              <a:ext uri="{FF2B5EF4-FFF2-40B4-BE49-F238E27FC236}">
                <a16:creationId xmlns:a16="http://schemas.microsoft.com/office/drawing/2014/main" id="{EB84F81D-A4AE-D544-83AB-62DBC650C3F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 descr="ch10imageslides_Page_53.png">
            <a:extLst>
              <a:ext uri="{FF2B5EF4-FFF2-40B4-BE49-F238E27FC236}">
                <a16:creationId xmlns:a16="http://schemas.microsoft.com/office/drawing/2014/main" id="{2FD9B2A0-0297-E244-897A-7B108448C3C8}"/>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8BC9C68-D628-7A4A-BF8D-178D5D9D232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1" descr="ch10imageslides_Page_54.png">
            <a:extLst>
              <a:ext uri="{FF2B5EF4-FFF2-40B4-BE49-F238E27FC236}">
                <a16:creationId xmlns:a16="http://schemas.microsoft.com/office/drawing/2014/main" id="{72C8F604-4BBC-5548-AAE1-BBC94299157A}"/>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10386ED-712E-634A-883D-E9B17DA651C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ch10imageslides_Page_61.png">
            <a:extLst>
              <a:ext uri="{FF2B5EF4-FFF2-40B4-BE49-F238E27FC236}">
                <a16:creationId xmlns:a16="http://schemas.microsoft.com/office/drawing/2014/main" id="{566BDC09-4835-424A-A013-66AE7154741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descr="ch10imageslides_Page_62.png">
            <a:extLst>
              <a:ext uri="{FF2B5EF4-FFF2-40B4-BE49-F238E27FC236}">
                <a16:creationId xmlns:a16="http://schemas.microsoft.com/office/drawing/2014/main" id="{466B831D-B75A-C049-886F-A5FFCB8763F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1" descr="ch10imageslides_Page_63.png">
            <a:extLst>
              <a:ext uri="{FF2B5EF4-FFF2-40B4-BE49-F238E27FC236}">
                <a16:creationId xmlns:a16="http://schemas.microsoft.com/office/drawing/2014/main" id="{0BE38DFE-5182-AE4F-9BC1-56B30AA5E7E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E033-81E2-A444-9D13-7D0209445166}"/>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10.2  </a:t>
            </a:r>
            <a:r>
              <a:rPr lang="en-US" dirty="0">
                <a:solidFill>
                  <a:srgbClr val="3380E6"/>
                </a:solidFill>
                <a:latin typeface="Arial"/>
              </a:rPr>
              <a:t>Polymorphism Examples </a:t>
            </a:r>
          </a:p>
        </p:txBody>
      </p:sp>
      <p:sp>
        <p:nvSpPr>
          <p:cNvPr id="28675" name="Text Placeholder 2">
            <a:extLst>
              <a:ext uri="{FF2B5EF4-FFF2-40B4-BE49-F238E27FC236}">
                <a16:creationId xmlns:a16="http://schemas.microsoft.com/office/drawing/2014/main" id="{CC64EA7E-BA54-BE4B-9B3D-57D4D84FB39F}"/>
              </a:ext>
            </a:extLst>
          </p:cNvPr>
          <p:cNvSpPr>
            <a:spLocks noGrp="1"/>
          </p:cNvSpPr>
          <p:nvPr>
            <p:ph type="body" idx="1"/>
          </p:nvPr>
        </p:nvSpPr>
        <p:spPr/>
        <p:txBody>
          <a:bodyPr/>
          <a:lstStyle/>
          <a:p>
            <a:pPr eaLnBrk="1" hangingPunct="1"/>
            <a:r>
              <a:rPr lang="en-US" altLang="zh-CN" sz="2500">
                <a:solidFill>
                  <a:srgbClr val="000000"/>
                </a:solidFill>
                <a:latin typeface="Times New Roman" panose="02020603050405020304" pitchFamily="18" charset="0"/>
                <a:ea typeface="宋体" panose="02010600030101010101" pitchFamily="2" charset="-122"/>
              </a:rPr>
              <a:t>Example: Quadrilaterals(</a:t>
            </a:r>
            <a:r>
              <a:rPr lang="zh-CN" altLang="en-US" sz="2500">
                <a:solidFill>
                  <a:srgbClr val="000000"/>
                </a:solidFill>
                <a:latin typeface="Times New Roman" panose="02020603050405020304" pitchFamily="18" charset="0"/>
                <a:ea typeface="宋体" panose="02010600030101010101" pitchFamily="2" charset="-122"/>
              </a:rPr>
              <a:t>四边形</a:t>
            </a:r>
            <a:r>
              <a:rPr lang="en-US" altLang="zh-CN" sz="25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If </a:t>
            </a:r>
            <a:r>
              <a:rPr lang="en-US" altLang="zh-CN" sz="2100">
                <a:solidFill>
                  <a:srgbClr val="000000"/>
                </a:solidFill>
                <a:latin typeface="Lucida Console" panose="020B0609040504020204" pitchFamily="49" charset="0"/>
                <a:ea typeface="宋体" panose="02010600030101010101" pitchFamily="2" charset="-122"/>
              </a:rPr>
              <a:t>Rectangle</a:t>
            </a:r>
            <a:r>
              <a:rPr lang="en-US" altLang="zh-CN" sz="2100">
                <a:solidFill>
                  <a:srgbClr val="000000"/>
                </a:solidFill>
                <a:latin typeface="Times New Roman" panose="02020603050405020304" pitchFamily="18" charset="0"/>
                <a:ea typeface="宋体" panose="02010600030101010101" pitchFamily="2" charset="-122"/>
              </a:rPr>
              <a:t> is derived from </a:t>
            </a:r>
            <a:r>
              <a:rPr lang="en-US" altLang="zh-CN" sz="2100">
                <a:solidFill>
                  <a:srgbClr val="000000"/>
                </a:solidFill>
                <a:latin typeface="Lucida Console" panose="020B0609040504020204" pitchFamily="49" charset="0"/>
                <a:ea typeface="宋体" panose="02010600030101010101" pitchFamily="2" charset="-122"/>
              </a:rPr>
              <a:t>Quadrilateral</a:t>
            </a:r>
            <a:r>
              <a:rPr lang="en-US" altLang="zh-CN" sz="2100">
                <a:solidFill>
                  <a:srgbClr val="000000"/>
                </a:solidFill>
                <a:latin typeface="Times New Roman" panose="02020603050405020304" pitchFamily="18" charset="0"/>
                <a:ea typeface="宋体" panose="02010600030101010101" pitchFamily="2" charset="-122"/>
              </a:rPr>
              <a:t>, then a </a:t>
            </a:r>
            <a:r>
              <a:rPr lang="en-US" altLang="zh-CN" sz="2100">
                <a:solidFill>
                  <a:srgbClr val="000000"/>
                </a:solidFill>
                <a:latin typeface="Lucida Console" panose="020B0609040504020204" pitchFamily="49" charset="0"/>
                <a:ea typeface="宋体" panose="02010600030101010101" pitchFamily="2" charset="-122"/>
              </a:rPr>
              <a:t>Rectangle</a:t>
            </a:r>
            <a:r>
              <a:rPr lang="en-US" altLang="zh-CN" sz="2100">
                <a:solidFill>
                  <a:srgbClr val="000000"/>
                </a:solidFill>
                <a:latin typeface="Times New Roman" panose="02020603050405020304" pitchFamily="18" charset="0"/>
                <a:ea typeface="宋体" panose="02010600030101010101" pitchFamily="2" charset="-122"/>
              </a:rPr>
              <a:t> object is a more specific version of a </a:t>
            </a:r>
            <a:r>
              <a:rPr lang="en-US" altLang="zh-CN" sz="2100">
                <a:solidFill>
                  <a:srgbClr val="000000"/>
                </a:solidFill>
                <a:latin typeface="Lucida Console" panose="020B0609040504020204" pitchFamily="49" charset="0"/>
                <a:ea typeface="宋体" panose="02010600030101010101" pitchFamily="2" charset="-122"/>
              </a:rPr>
              <a:t>Quadrilateral</a:t>
            </a:r>
            <a:r>
              <a:rPr lang="en-US" altLang="zh-CN" sz="21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Any operation that can be performed on a </a:t>
            </a:r>
            <a:r>
              <a:rPr lang="en-US" altLang="zh-CN" sz="2100">
                <a:solidFill>
                  <a:srgbClr val="000000"/>
                </a:solidFill>
                <a:latin typeface="Lucida Console" panose="020B0609040504020204" pitchFamily="49" charset="0"/>
                <a:ea typeface="宋体" panose="02010600030101010101" pitchFamily="2" charset="-122"/>
              </a:rPr>
              <a:t>Quadrilateral</a:t>
            </a:r>
            <a:r>
              <a:rPr lang="en-US" altLang="zh-CN" sz="2100">
                <a:solidFill>
                  <a:srgbClr val="000000"/>
                </a:solidFill>
                <a:latin typeface="Times New Roman" panose="02020603050405020304" pitchFamily="18" charset="0"/>
                <a:ea typeface="宋体" panose="02010600030101010101" pitchFamily="2" charset="-122"/>
              </a:rPr>
              <a:t> can also be performed on a </a:t>
            </a:r>
            <a:r>
              <a:rPr lang="en-US" altLang="zh-CN" sz="2100">
                <a:solidFill>
                  <a:srgbClr val="000000"/>
                </a:solidFill>
                <a:latin typeface="Lucida Console" panose="020B0609040504020204" pitchFamily="49" charset="0"/>
                <a:ea typeface="宋体" panose="02010600030101010101" pitchFamily="2" charset="-122"/>
              </a:rPr>
              <a:t>Rectangle</a:t>
            </a:r>
            <a:r>
              <a:rPr lang="en-US" altLang="zh-CN" sz="21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These operations can also be performed on other </a:t>
            </a:r>
            <a:r>
              <a:rPr lang="en-US" altLang="zh-CN" sz="2100">
                <a:solidFill>
                  <a:srgbClr val="000000"/>
                </a:solidFill>
                <a:latin typeface="Lucida Console" panose="020B0609040504020204" pitchFamily="49" charset="0"/>
                <a:ea typeface="宋体" panose="02010600030101010101" pitchFamily="2" charset="-122"/>
              </a:rPr>
              <a:t>Quadrilateral</a:t>
            </a:r>
            <a:r>
              <a:rPr lang="en-US" altLang="zh-CN" sz="2100">
                <a:solidFill>
                  <a:srgbClr val="000000"/>
                </a:solidFill>
                <a:latin typeface="Times New Roman" panose="02020603050405020304" pitchFamily="18" charset="0"/>
                <a:ea typeface="宋体" panose="02010600030101010101" pitchFamily="2" charset="-122"/>
              </a:rPr>
              <a:t>s, such as </a:t>
            </a:r>
            <a:r>
              <a:rPr lang="en-US" altLang="zh-CN" sz="2100">
                <a:solidFill>
                  <a:srgbClr val="000000"/>
                </a:solidFill>
                <a:latin typeface="Lucida Console" panose="020B0609040504020204" pitchFamily="49" charset="0"/>
                <a:ea typeface="宋体" panose="02010600030101010101" pitchFamily="2" charset="-122"/>
              </a:rPr>
              <a:t>Square</a:t>
            </a:r>
            <a:r>
              <a:rPr lang="en-US" altLang="zh-CN" sz="2100">
                <a:solidFill>
                  <a:srgbClr val="000000"/>
                </a:solidFill>
                <a:latin typeface="Times New Roman" panose="02020603050405020304" pitchFamily="18" charset="0"/>
                <a:ea typeface="宋体" panose="02010600030101010101" pitchFamily="2" charset="-122"/>
              </a:rPr>
              <a:t>s, </a:t>
            </a:r>
            <a:r>
              <a:rPr lang="en-US" altLang="zh-CN" sz="2100">
                <a:solidFill>
                  <a:srgbClr val="000000"/>
                </a:solidFill>
                <a:latin typeface="Lucida Console" panose="020B0609040504020204" pitchFamily="49" charset="0"/>
                <a:ea typeface="宋体" panose="02010600030101010101" pitchFamily="2" charset="-122"/>
              </a:rPr>
              <a:t>Parallelogram</a:t>
            </a:r>
            <a:r>
              <a:rPr lang="en-US" altLang="zh-CN" sz="2100">
                <a:solidFill>
                  <a:srgbClr val="000000"/>
                </a:solidFill>
                <a:latin typeface="Times New Roman" panose="02020603050405020304" pitchFamily="18" charset="0"/>
                <a:ea typeface="宋体" panose="02010600030101010101" pitchFamily="2" charset="-122"/>
              </a:rPr>
              <a:t>s</a:t>
            </a:r>
            <a:r>
              <a:rPr lang="zh-CN" altLang="en-US" sz="2100">
                <a:solidFill>
                  <a:srgbClr val="000000"/>
                </a:solidFill>
                <a:latin typeface="Times New Roman" panose="02020603050405020304" pitchFamily="18" charset="0"/>
                <a:ea typeface="宋体" panose="02010600030101010101" pitchFamily="2" charset="-122"/>
              </a:rPr>
              <a:t>（平行四边形</a:t>
            </a:r>
            <a:r>
              <a:rPr lang="en-US" altLang="zh-CN" sz="2100">
                <a:solidFill>
                  <a:srgbClr val="000000"/>
                </a:solidFill>
                <a:latin typeface="Times New Roman" panose="02020603050405020304" pitchFamily="18" charset="0"/>
                <a:ea typeface="宋体" panose="02010600030101010101" pitchFamily="2" charset="-122"/>
              </a:rPr>
              <a:t>) and </a:t>
            </a:r>
            <a:r>
              <a:rPr lang="en-US" altLang="zh-CN" sz="2100">
                <a:solidFill>
                  <a:srgbClr val="000000"/>
                </a:solidFill>
                <a:latin typeface="Lucida Console" panose="020B0609040504020204" pitchFamily="49" charset="0"/>
                <a:ea typeface="宋体" panose="02010600030101010101" pitchFamily="2" charset="-122"/>
              </a:rPr>
              <a:t>Trapezoid</a:t>
            </a:r>
            <a:r>
              <a:rPr lang="en-US" altLang="zh-CN" sz="2100">
                <a:solidFill>
                  <a:srgbClr val="000000"/>
                </a:solidFill>
                <a:latin typeface="Times New Roman" panose="02020603050405020304" pitchFamily="18" charset="0"/>
                <a:ea typeface="宋体" panose="02010600030101010101" pitchFamily="2" charset="-122"/>
              </a:rPr>
              <a:t>s(</a:t>
            </a:r>
            <a:r>
              <a:rPr lang="zh-CN" altLang="en-US" sz="2100">
                <a:solidFill>
                  <a:srgbClr val="000000"/>
                </a:solidFill>
                <a:latin typeface="Times New Roman" panose="02020603050405020304" pitchFamily="18" charset="0"/>
                <a:ea typeface="宋体" panose="02010600030101010101" pitchFamily="2" charset="-122"/>
              </a:rPr>
              <a:t>菱形）</a:t>
            </a:r>
            <a:r>
              <a:rPr lang="en-US" altLang="zh-CN" sz="21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Polymorphism occurs when a program invokes a method through a superclass </a:t>
            </a:r>
            <a:r>
              <a:rPr lang="en-US" altLang="zh-CN" sz="2100">
                <a:solidFill>
                  <a:srgbClr val="000000"/>
                </a:solidFill>
                <a:latin typeface="Lucida Console" panose="020B0609040504020204" pitchFamily="49" charset="0"/>
                <a:ea typeface="宋体" panose="02010600030101010101" pitchFamily="2" charset="-122"/>
              </a:rPr>
              <a:t>Quadrilateral</a:t>
            </a:r>
            <a:r>
              <a:rPr lang="en-US" altLang="zh-CN" sz="2100">
                <a:solidFill>
                  <a:srgbClr val="000000"/>
                </a:solidFill>
                <a:latin typeface="Times New Roman" panose="02020603050405020304" pitchFamily="18" charset="0"/>
                <a:ea typeface="宋体" panose="02010600030101010101" pitchFamily="2" charset="-122"/>
              </a:rPr>
              <a:t> variable—at execution time, the correct subclass version of the method is called, based on the type of the reference stored in the superclass variable. </a:t>
            </a:r>
          </a:p>
        </p:txBody>
      </p:sp>
      <p:sp>
        <p:nvSpPr>
          <p:cNvPr id="4" name="Footer Placeholder 3">
            <a:extLst>
              <a:ext uri="{FF2B5EF4-FFF2-40B4-BE49-F238E27FC236}">
                <a16:creationId xmlns:a16="http://schemas.microsoft.com/office/drawing/2014/main" id="{66A5AD06-C59F-5F43-B39E-959DEA18E20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171C-556A-444B-83C9-2A9479A2CE98}"/>
              </a:ext>
            </a:extLst>
          </p:cNvPr>
          <p:cNvSpPr>
            <a:spLocks noGrp="1"/>
          </p:cNvSpPr>
          <p:nvPr>
            <p:ph type="title"/>
          </p:nvPr>
        </p:nvSpPr>
        <p:spPr/>
        <p:txBody>
          <a:bodyPr>
            <a:normAutofit fontScale="90000"/>
          </a:bodyPr>
          <a:lstStyle/>
          <a:p>
            <a:pPr eaLnBrk="1" fontAlgn="auto" hangingPunct="1">
              <a:spcAft>
                <a:spcPts val="0"/>
              </a:spcAft>
              <a:defRPr/>
            </a:pPr>
            <a:r>
              <a:rPr lang="en-US">
                <a:solidFill>
                  <a:srgbClr val="59D9B3"/>
                </a:solidFill>
                <a:latin typeface="Arial"/>
              </a:rPr>
              <a:t>10.7.5 </a:t>
            </a:r>
            <a:r>
              <a:rPr lang="en-US">
                <a:solidFill>
                  <a:srgbClr val="33B38C"/>
                </a:solidFill>
                <a:latin typeface="Goudy Sans Medium"/>
              </a:rPr>
              <a:t>Modifying Class </a:t>
            </a:r>
            <a:r>
              <a:rPr lang="en-US">
                <a:solidFill>
                  <a:srgbClr val="33B38C"/>
                </a:solidFill>
                <a:latin typeface="Lucida Console"/>
              </a:rPr>
              <a:t>SalariedEmployee</a:t>
            </a:r>
            <a:r>
              <a:rPr lang="en-US">
                <a:solidFill>
                  <a:srgbClr val="33B38C"/>
                </a:solidFill>
                <a:latin typeface="Goudy Sans Medium"/>
              </a:rPr>
              <a:t> for Use in the </a:t>
            </a:r>
            <a:r>
              <a:rPr lang="en-US">
                <a:solidFill>
                  <a:srgbClr val="33B38C"/>
                </a:solidFill>
                <a:latin typeface="Lucida Console"/>
              </a:rPr>
              <a:t>Payable</a:t>
            </a:r>
            <a:r>
              <a:rPr lang="en-US">
                <a:solidFill>
                  <a:srgbClr val="33B38C"/>
                </a:solidFill>
                <a:latin typeface="Goudy Sans Medium"/>
              </a:rPr>
              <a:t> Hierarchy (Cont.)</a:t>
            </a:r>
          </a:p>
        </p:txBody>
      </p:sp>
      <p:sp>
        <p:nvSpPr>
          <p:cNvPr id="157699" name="Text Placeholder 2">
            <a:extLst>
              <a:ext uri="{FF2B5EF4-FFF2-40B4-BE49-F238E27FC236}">
                <a16:creationId xmlns:a16="http://schemas.microsoft.com/office/drawing/2014/main" id="{128D5161-1789-3F4B-BA55-D1B4180E5D4B}"/>
              </a:ext>
            </a:extLst>
          </p:cNvPr>
          <p:cNvSpPr>
            <a:spLocks noGrp="1"/>
          </p:cNvSpPr>
          <p:nvPr>
            <p:ph type="body" idx="1"/>
          </p:nvPr>
        </p:nvSpPr>
        <p:spPr/>
        <p:txBody>
          <a:bodyPr/>
          <a:lstStyle/>
          <a:p>
            <a:pPr eaLnBrk="1" hangingPunct="1"/>
            <a:r>
              <a:rPr lang="en-US" altLang="zh-CN" sz="2500">
                <a:solidFill>
                  <a:srgbClr val="000000"/>
                </a:solidFill>
                <a:latin typeface="Times New Roman" panose="02020603050405020304" pitchFamily="18" charset="0"/>
                <a:ea typeface="宋体" panose="02010600030101010101" pitchFamily="2" charset="-122"/>
              </a:rPr>
              <a:t>Objects of any subclasses of a class that </a:t>
            </a:r>
            <a:r>
              <a:rPr lang="en-US" altLang="zh-CN" sz="2500">
                <a:solidFill>
                  <a:srgbClr val="000000"/>
                </a:solidFill>
                <a:latin typeface="Lucida Console" panose="020B0609040504020204" pitchFamily="49" charset="0"/>
                <a:ea typeface="宋体" panose="02010600030101010101" pitchFamily="2" charset="-122"/>
              </a:rPr>
              <a:t>implements</a:t>
            </a:r>
            <a:r>
              <a:rPr lang="en-US" altLang="zh-CN" sz="2500">
                <a:solidFill>
                  <a:srgbClr val="000000"/>
                </a:solidFill>
                <a:latin typeface="Times New Roman" panose="02020603050405020304" pitchFamily="18" charset="0"/>
                <a:ea typeface="宋体" panose="02010600030101010101" pitchFamily="2" charset="-122"/>
              </a:rPr>
              <a:t> an interface can also be thought of as objects of the interface type. </a:t>
            </a:r>
          </a:p>
          <a:p>
            <a:pPr eaLnBrk="1" hangingPunct="1"/>
            <a:r>
              <a:rPr lang="en-US" altLang="zh-CN" sz="2500">
                <a:solidFill>
                  <a:srgbClr val="000000"/>
                </a:solidFill>
                <a:latin typeface="Times New Roman" panose="02020603050405020304" pitchFamily="18" charset="0"/>
                <a:ea typeface="宋体" panose="02010600030101010101" pitchFamily="2" charset="-122"/>
              </a:rPr>
              <a:t>Thus, just as we can assign the reference of a </a:t>
            </a:r>
            <a:r>
              <a:rPr lang="en-US" altLang="zh-CN" sz="2500">
                <a:solidFill>
                  <a:srgbClr val="000000"/>
                </a:solidFill>
                <a:latin typeface="Lucida Console" panose="020B0609040504020204" pitchFamily="49" charset="0"/>
                <a:ea typeface="宋体" panose="02010600030101010101" pitchFamily="2" charset="-122"/>
              </a:rPr>
              <a:t>SalariedEmployee</a:t>
            </a:r>
            <a:r>
              <a:rPr lang="en-US" altLang="zh-CN" sz="2500">
                <a:solidFill>
                  <a:srgbClr val="000000"/>
                </a:solidFill>
                <a:latin typeface="Times New Roman" panose="02020603050405020304" pitchFamily="18" charset="0"/>
                <a:ea typeface="宋体" panose="02010600030101010101" pitchFamily="2" charset="-122"/>
              </a:rPr>
              <a:t> object to a superclass </a:t>
            </a:r>
            <a:r>
              <a:rPr lang="en-US" altLang="zh-CN" sz="2500">
                <a:solidFill>
                  <a:srgbClr val="000000"/>
                </a:solidFill>
                <a:latin typeface="Lucida Console" panose="020B0609040504020204" pitchFamily="49" charset="0"/>
                <a:ea typeface="宋体" panose="02010600030101010101" pitchFamily="2" charset="-122"/>
              </a:rPr>
              <a:t>Employee</a:t>
            </a:r>
            <a:r>
              <a:rPr lang="en-US" altLang="zh-CN" sz="2500">
                <a:solidFill>
                  <a:srgbClr val="000000"/>
                </a:solidFill>
                <a:latin typeface="Times New Roman" panose="02020603050405020304" pitchFamily="18" charset="0"/>
                <a:ea typeface="宋体" panose="02010600030101010101" pitchFamily="2" charset="-122"/>
              </a:rPr>
              <a:t> variable, we can assign the reference of a </a:t>
            </a:r>
            <a:r>
              <a:rPr lang="en-US" altLang="zh-CN" sz="2500">
                <a:solidFill>
                  <a:srgbClr val="000000"/>
                </a:solidFill>
                <a:latin typeface="Lucida Console" panose="020B0609040504020204" pitchFamily="49" charset="0"/>
                <a:ea typeface="宋体" panose="02010600030101010101" pitchFamily="2" charset="-122"/>
              </a:rPr>
              <a:t>SalariedEmployee</a:t>
            </a:r>
            <a:r>
              <a:rPr lang="en-US" altLang="zh-CN" sz="2500">
                <a:solidFill>
                  <a:srgbClr val="000000"/>
                </a:solidFill>
                <a:latin typeface="Times New Roman" panose="02020603050405020304" pitchFamily="18" charset="0"/>
                <a:ea typeface="宋体" panose="02010600030101010101" pitchFamily="2" charset="-122"/>
              </a:rPr>
              <a:t> object to an interface </a:t>
            </a:r>
            <a:r>
              <a:rPr lang="en-US" altLang="zh-CN" sz="2500">
                <a:solidFill>
                  <a:srgbClr val="000000"/>
                </a:solidFill>
                <a:latin typeface="Lucida Console" panose="020B0609040504020204" pitchFamily="49" charset="0"/>
                <a:ea typeface="宋体" panose="02010600030101010101" pitchFamily="2" charset="-122"/>
              </a:rPr>
              <a:t>Payable</a:t>
            </a:r>
            <a:r>
              <a:rPr lang="en-US" altLang="zh-CN" sz="2500">
                <a:solidFill>
                  <a:srgbClr val="000000"/>
                </a:solidFill>
                <a:latin typeface="Times New Roman" panose="02020603050405020304" pitchFamily="18" charset="0"/>
                <a:ea typeface="宋体" panose="02010600030101010101" pitchFamily="2" charset="-122"/>
              </a:rPr>
              <a:t> variable. </a:t>
            </a:r>
          </a:p>
          <a:p>
            <a:pPr eaLnBrk="1" hangingPunct="1"/>
            <a:r>
              <a:rPr lang="en-US" altLang="zh-CN" sz="2500">
                <a:solidFill>
                  <a:srgbClr val="000000"/>
                </a:solidFill>
                <a:latin typeface="Lucida Console" panose="020B0609040504020204" pitchFamily="49" charset="0"/>
                <a:ea typeface="宋体" panose="02010600030101010101" pitchFamily="2" charset="-122"/>
              </a:rPr>
              <a:t>Invoice</a:t>
            </a:r>
            <a:r>
              <a:rPr lang="en-US" altLang="zh-CN" sz="2500">
                <a:solidFill>
                  <a:srgbClr val="000000"/>
                </a:solidFill>
                <a:latin typeface="Times New Roman" panose="02020603050405020304" pitchFamily="18" charset="0"/>
                <a:ea typeface="宋体" panose="02010600030101010101" pitchFamily="2" charset="-122"/>
              </a:rPr>
              <a:t> implements </a:t>
            </a:r>
            <a:r>
              <a:rPr lang="en-US" altLang="zh-CN" sz="2500">
                <a:solidFill>
                  <a:srgbClr val="000000"/>
                </a:solidFill>
                <a:latin typeface="Lucida Console" panose="020B0609040504020204" pitchFamily="49" charset="0"/>
                <a:ea typeface="宋体" panose="02010600030101010101" pitchFamily="2" charset="-122"/>
              </a:rPr>
              <a:t>Payable</a:t>
            </a:r>
            <a:r>
              <a:rPr lang="en-US" altLang="zh-CN" sz="2500">
                <a:solidFill>
                  <a:srgbClr val="000000"/>
                </a:solidFill>
                <a:latin typeface="Times New Roman" panose="02020603050405020304" pitchFamily="18" charset="0"/>
                <a:ea typeface="宋体" panose="02010600030101010101" pitchFamily="2" charset="-122"/>
              </a:rPr>
              <a:t>, so an </a:t>
            </a:r>
            <a:r>
              <a:rPr lang="en-US" altLang="zh-CN" sz="2500">
                <a:solidFill>
                  <a:srgbClr val="000000"/>
                </a:solidFill>
                <a:latin typeface="Lucida Console" panose="020B0609040504020204" pitchFamily="49" charset="0"/>
                <a:ea typeface="宋体" panose="02010600030101010101" pitchFamily="2" charset="-122"/>
              </a:rPr>
              <a:t>Invoice</a:t>
            </a:r>
            <a:r>
              <a:rPr lang="en-US" altLang="zh-CN" sz="2500">
                <a:solidFill>
                  <a:srgbClr val="000000"/>
                </a:solidFill>
                <a:latin typeface="Times New Roman" panose="02020603050405020304" pitchFamily="18" charset="0"/>
                <a:ea typeface="宋体" panose="02010600030101010101" pitchFamily="2" charset="-122"/>
              </a:rPr>
              <a:t> object also </a:t>
            </a:r>
            <a:r>
              <a:rPr lang="en-US" altLang="zh-CN" sz="2500" i="1">
                <a:solidFill>
                  <a:srgbClr val="000000"/>
                </a:solidFill>
                <a:latin typeface="Times New Roman" panose="02020603050405020304" pitchFamily="18" charset="0"/>
                <a:ea typeface="宋体" panose="02010600030101010101" pitchFamily="2" charset="-122"/>
              </a:rPr>
              <a:t>is a </a:t>
            </a:r>
            <a:r>
              <a:rPr lang="en-US" altLang="zh-CN" sz="2500" i="1">
                <a:solidFill>
                  <a:srgbClr val="000000"/>
                </a:solidFill>
                <a:latin typeface="Lucida Console" panose="020B0609040504020204" pitchFamily="49" charset="0"/>
                <a:ea typeface="宋体" panose="02010600030101010101" pitchFamily="2" charset="-122"/>
              </a:rPr>
              <a:t>Payable</a:t>
            </a:r>
            <a:r>
              <a:rPr lang="en-US" altLang="zh-CN" sz="2500" i="1">
                <a:solidFill>
                  <a:srgbClr val="000000"/>
                </a:solidFill>
                <a:latin typeface="Times New Roman" panose="02020603050405020304" pitchFamily="18" charset="0"/>
                <a:ea typeface="宋体" panose="02010600030101010101" pitchFamily="2" charset="-122"/>
              </a:rPr>
              <a:t> object, and we can assign the reference of an </a:t>
            </a:r>
            <a:r>
              <a:rPr lang="en-US" altLang="zh-CN" sz="2500" i="1">
                <a:solidFill>
                  <a:srgbClr val="000000"/>
                </a:solidFill>
                <a:latin typeface="Lucida Console" panose="020B0609040504020204" pitchFamily="49" charset="0"/>
                <a:ea typeface="宋体" panose="02010600030101010101" pitchFamily="2" charset="-122"/>
              </a:rPr>
              <a:t>Invoice</a:t>
            </a:r>
            <a:r>
              <a:rPr lang="en-US" altLang="zh-CN" sz="2500" i="1">
                <a:solidFill>
                  <a:srgbClr val="000000"/>
                </a:solidFill>
                <a:latin typeface="Times New Roman" panose="02020603050405020304" pitchFamily="18" charset="0"/>
                <a:ea typeface="宋体" panose="02010600030101010101" pitchFamily="2" charset="-122"/>
              </a:rPr>
              <a:t> object to a </a:t>
            </a:r>
            <a:r>
              <a:rPr lang="en-US" altLang="zh-CN" sz="2500" i="1">
                <a:solidFill>
                  <a:srgbClr val="000000"/>
                </a:solidFill>
                <a:latin typeface="Lucida Console" panose="020B0609040504020204" pitchFamily="49" charset="0"/>
                <a:ea typeface="宋体" panose="02010600030101010101" pitchFamily="2" charset="-122"/>
              </a:rPr>
              <a:t>Payable</a:t>
            </a:r>
            <a:r>
              <a:rPr lang="en-US" altLang="zh-CN" sz="2500" i="1">
                <a:solidFill>
                  <a:srgbClr val="000000"/>
                </a:solidFill>
                <a:latin typeface="Times New Roman" panose="02020603050405020304" pitchFamily="18" charset="0"/>
                <a:ea typeface="宋体" panose="02010600030101010101" pitchFamily="2" charset="-122"/>
              </a:rPr>
              <a:t> variable.</a:t>
            </a:r>
          </a:p>
        </p:txBody>
      </p:sp>
      <p:sp>
        <p:nvSpPr>
          <p:cNvPr id="4" name="Footer Placeholder 3">
            <a:extLst>
              <a:ext uri="{FF2B5EF4-FFF2-40B4-BE49-F238E27FC236}">
                <a16:creationId xmlns:a16="http://schemas.microsoft.com/office/drawing/2014/main" id="{1E83B7CF-EA2D-D64D-87A1-A876B2AF72C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ch10imageslides_Page_64.png">
            <a:extLst>
              <a:ext uri="{FF2B5EF4-FFF2-40B4-BE49-F238E27FC236}">
                <a16:creationId xmlns:a16="http://schemas.microsoft.com/office/drawing/2014/main" id="{8C76D436-4212-EA48-8675-2B235DB32EB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1" descr="ch10imageslides_Page_65.png">
            <a:extLst>
              <a:ext uri="{FF2B5EF4-FFF2-40B4-BE49-F238E27FC236}">
                <a16:creationId xmlns:a16="http://schemas.microsoft.com/office/drawing/2014/main" id="{537E354B-C2E5-B34B-A171-EA7C5E2016D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 descr="ch10imageslides_Page_66.png">
            <a:extLst>
              <a:ext uri="{FF2B5EF4-FFF2-40B4-BE49-F238E27FC236}">
                <a16:creationId xmlns:a16="http://schemas.microsoft.com/office/drawing/2014/main" id="{61598F5A-C9A0-6348-B6AD-C661A570966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6DCE-3FB4-FD4A-8101-D9983ADC5B77}"/>
              </a:ext>
            </a:extLst>
          </p:cNvPr>
          <p:cNvSpPr>
            <a:spLocks noGrp="1"/>
          </p:cNvSpPr>
          <p:nvPr>
            <p:ph type="title"/>
          </p:nvPr>
        </p:nvSpPr>
        <p:spPr/>
        <p:txBody>
          <a:bodyPr>
            <a:normAutofit/>
          </a:bodyPr>
          <a:lstStyle/>
          <a:p>
            <a:pPr eaLnBrk="1" fontAlgn="auto" hangingPunct="1">
              <a:spcAft>
                <a:spcPts val="0"/>
              </a:spcAft>
              <a:defRPr/>
            </a:pPr>
            <a:r>
              <a:rPr lang="en-US" dirty="0">
                <a:solidFill>
                  <a:srgbClr val="59D9B3"/>
                </a:solidFill>
                <a:latin typeface="Arial"/>
              </a:rPr>
              <a:t>10.7.7 </a:t>
            </a:r>
            <a:r>
              <a:rPr lang="en-US" dirty="0">
                <a:solidFill>
                  <a:srgbClr val="33B38C"/>
                </a:solidFill>
                <a:latin typeface="Goudy Sans Medium"/>
              </a:rPr>
              <a:t>Common Interfaces of the Java API</a:t>
            </a:r>
          </a:p>
        </p:txBody>
      </p:sp>
      <p:sp>
        <p:nvSpPr>
          <p:cNvPr id="162819" name="Text Placeholder 2">
            <a:extLst>
              <a:ext uri="{FF2B5EF4-FFF2-40B4-BE49-F238E27FC236}">
                <a16:creationId xmlns:a16="http://schemas.microsoft.com/office/drawing/2014/main" id="{C4F9D064-F3B5-4D42-9CA3-51CB30AA4155}"/>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The Java API’s interfaces enable you to use your own classes within the frameworks provided by Java, such as comparing objects of your own types and creating tasks that can execute concurrently with other tasks in the same program. </a:t>
            </a:r>
          </a:p>
          <a:p>
            <a:pPr eaLnBrk="1" hangingPunct="1"/>
            <a:r>
              <a:rPr lang="en-US" altLang="zh-CN">
                <a:solidFill>
                  <a:srgbClr val="000000"/>
                </a:solidFill>
                <a:latin typeface="Times New Roman" panose="02020603050405020304" pitchFamily="18" charset="0"/>
                <a:ea typeface="宋体" panose="02010600030101010101" pitchFamily="2" charset="-122"/>
              </a:rPr>
              <a:t>Figure 10.16 presents a brief overview of a few of the more popular interfaces of the Java API that we use in </a:t>
            </a:r>
            <a:r>
              <a:rPr lang="en-US" altLang="zh-CN" i="1">
                <a:solidFill>
                  <a:srgbClr val="000000"/>
                </a:solidFill>
                <a:latin typeface="Times New Roman" panose="02020603050405020304" pitchFamily="18" charset="0"/>
                <a:ea typeface="宋体" panose="02010600030101010101" pitchFamily="2" charset="-122"/>
              </a:rPr>
              <a:t>Java How to Program, Ninth Edition.</a:t>
            </a:r>
          </a:p>
        </p:txBody>
      </p:sp>
      <p:sp>
        <p:nvSpPr>
          <p:cNvPr id="4" name="Footer Placeholder 3">
            <a:extLst>
              <a:ext uri="{FF2B5EF4-FFF2-40B4-BE49-F238E27FC236}">
                <a16:creationId xmlns:a16="http://schemas.microsoft.com/office/drawing/2014/main" id="{F65A1262-8CA8-C54B-95C1-5750FDF0ED2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ch10imageslides_Page_67.png">
            <a:extLst>
              <a:ext uri="{FF2B5EF4-FFF2-40B4-BE49-F238E27FC236}">
                <a16:creationId xmlns:a16="http://schemas.microsoft.com/office/drawing/2014/main" id="{042DB1AF-E6D2-8C43-AC23-B3A20F1380B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28600" y="0"/>
            <a:ext cx="10668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descr="ch10imageslides_Page_68.png">
            <a:extLst>
              <a:ext uri="{FF2B5EF4-FFF2-40B4-BE49-F238E27FC236}">
                <a16:creationId xmlns:a16="http://schemas.microsoft.com/office/drawing/2014/main" id="{3FC7CA71-2164-344A-A831-F36A26BC081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1F87-25AA-5944-8A51-E5E6D9335620}"/>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10.8  </a:t>
            </a:r>
            <a:r>
              <a:rPr lang="en-US" dirty="0">
                <a:solidFill>
                  <a:srgbClr val="3380E6"/>
                </a:solidFill>
                <a:latin typeface="Arial"/>
              </a:rPr>
              <a:t>Java</a:t>
            </a:r>
            <a:r>
              <a:rPr lang="zh-CN" altLang="en-US" dirty="0">
                <a:solidFill>
                  <a:srgbClr val="3380E6"/>
                </a:solidFill>
                <a:latin typeface="Arial"/>
              </a:rPr>
              <a:t> </a:t>
            </a:r>
            <a:r>
              <a:rPr lang="en-US" altLang="zh-CN" dirty="0">
                <a:solidFill>
                  <a:srgbClr val="3380E6"/>
                </a:solidFill>
                <a:latin typeface="Arial"/>
              </a:rPr>
              <a:t>SE</a:t>
            </a:r>
            <a:r>
              <a:rPr lang="zh-CN" altLang="en-US" dirty="0">
                <a:solidFill>
                  <a:srgbClr val="3380E6"/>
                </a:solidFill>
                <a:latin typeface="Arial"/>
              </a:rPr>
              <a:t> </a:t>
            </a:r>
            <a:r>
              <a:rPr lang="en-US" altLang="zh-CN" dirty="0">
                <a:solidFill>
                  <a:srgbClr val="3380E6"/>
                </a:solidFill>
                <a:latin typeface="Arial"/>
              </a:rPr>
              <a:t>8</a:t>
            </a:r>
            <a:r>
              <a:rPr lang="zh-CN" altLang="en-US" dirty="0">
                <a:solidFill>
                  <a:srgbClr val="3380E6"/>
                </a:solidFill>
                <a:latin typeface="Arial"/>
              </a:rPr>
              <a:t> </a:t>
            </a:r>
            <a:r>
              <a:rPr lang="en-US" altLang="zh-CN" dirty="0">
                <a:solidFill>
                  <a:srgbClr val="3380E6"/>
                </a:solidFill>
                <a:latin typeface="Arial"/>
              </a:rPr>
              <a:t>Interface</a:t>
            </a:r>
            <a:r>
              <a:rPr lang="zh-CN" altLang="en-US" dirty="0">
                <a:solidFill>
                  <a:srgbClr val="3380E6"/>
                </a:solidFill>
                <a:latin typeface="Arial"/>
              </a:rPr>
              <a:t> </a:t>
            </a:r>
            <a:r>
              <a:rPr lang="en-US" altLang="zh-CN" dirty="0">
                <a:solidFill>
                  <a:srgbClr val="3380E6"/>
                </a:solidFill>
                <a:latin typeface="Arial"/>
              </a:rPr>
              <a:t>Enhancements(Cont.)</a:t>
            </a:r>
            <a:endParaRPr lang="en-US" dirty="0">
              <a:solidFill>
                <a:srgbClr val="3380E6"/>
              </a:solidFill>
              <a:latin typeface="Arial"/>
            </a:endParaRPr>
          </a:p>
        </p:txBody>
      </p:sp>
      <p:sp>
        <p:nvSpPr>
          <p:cNvPr id="166915" name="Text Placeholder 2">
            <a:extLst>
              <a:ext uri="{FF2B5EF4-FFF2-40B4-BE49-F238E27FC236}">
                <a16:creationId xmlns:a16="http://schemas.microsoft.com/office/drawing/2014/main" id="{1595AE85-4B6B-4A44-8B93-540F62257227}"/>
              </a:ext>
            </a:extLst>
          </p:cNvPr>
          <p:cNvSpPr>
            <a:spLocks noGrp="1"/>
          </p:cNvSpPr>
          <p:nvPr>
            <p:ph type="body" idx="1"/>
          </p:nvPr>
        </p:nvSpPr>
        <p:spPr/>
        <p:txBody>
          <a:bodyPr/>
          <a:lstStyle/>
          <a:p>
            <a:r>
              <a:rPr lang="en-US" altLang="zh-CN" sz="2800" b="1" dirty="0">
                <a:latin typeface="Times New Roman" panose="02020603050405020304" pitchFamily="18" charset="0"/>
                <a:cs typeface="Times New Roman" panose="02020603050405020304" pitchFamily="18" charset="0"/>
              </a:rPr>
              <a:t>default Interface</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Methods</a:t>
            </a:r>
          </a:p>
          <a:p>
            <a:pPr lvl="1"/>
            <a:r>
              <a:rPr lang="en-US" altLang="zh-CN" sz="2400" dirty="0">
                <a:latin typeface="Times New Roman" panose="02020603050405020304" pitchFamily="18" charset="0"/>
                <a:cs typeface="Times New Roman" panose="02020603050405020304" pitchFamily="18" charset="0"/>
              </a:rPr>
              <a:t>As of Java SE 8, interfaces also may contain </a:t>
            </a:r>
            <a:r>
              <a:rPr lang="en-US" altLang="zh-CN" sz="2400" dirty="0">
                <a:solidFill>
                  <a:srgbClr val="FF0000"/>
                </a:solidFill>
                <a:latin typeface="Times New Roman" panose="02020603050405020304" pitchFamily="18" charset="0"/>
                <a:cs typeface="Times New Roman" panose="02020603050405020304" pitchFamily="18" charset="0"/>
              </a:rPr>
              <a:t>public</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default methods with </a:t>
            </a:r>
            <a:r>
              <a:rPr lang="en-US" altLang="zh-CN" sz="2400" i="1" dirty="0">
                <a:solidFill>
                  <a:srgbClr val="FF0000"/>
                </a:solidFill>
                <a:latin typeface="Times New Roman" panose="02020603050405020304" pitchFamily="18" charset="0"/>
                <a:cs typeface="Times New Roman" panose="02020603050405020304" pitchFamily="18" charset="0"/>
              </a:rPr>
              <a:t>concrete</a:t>
            </a:r>
            <a:r>
              <a:rPr lang="en-US" altLang="zh-CN" sz="2400" dirty="0">
                <a:solidFill>
                  <a:srgbClr val="FF0000"/>
                </a:solidFill>
                <a:latin typeface="Times New Roman" panose="02020603050405020304" pitchFamily="18" charset="0"/>
                <a:cs typeface="Times New Roman" panose="02020603050405020304" pitchFamily="18" charset="0"/>
              </a:rPr>
              <a:t> default</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implementations</a:t>
            </a:r>
            <a:r>
              <a:rPr lang="en-US" altLang="zh-CN" sz="2400" dirty="0">
                <a:latin typeface="Times New Roman" panose="02020603050405020304" pitchFamily="18" charset="0"/>
                <a:cs typeface="Times New Roman" panose="02020603050405020304" pitchFamily="18" charset="0"/>
              </a:rPr>
              <a:t> that specify </a:t>
            </a:r>
            <a:r>
              <a:rPr lang="en-US" altLang="zh-CN" sz="2400" i="1" dirty="0">
                <a:latin typeface="Times New Roman" panose="02020603050405020304" pitchFamily="18" charset="0"/>
                <a:cs typeface="Times New Roman" panose="02020603050405020304" pitchFamily="18" charset="0"/>
              </a:rPr>
              <a:t>how</a:t>
            </a:r>
            <a:r>
              <a:rPr lang="en-US" altLang="zh-CN" sz="2400" dirty="0">
                <a:latin typeface="Times New Roman" panose="02020603050405020304" pitchFamily="18" charset="0"/>
                <a:cs typeface="Times New Roman" panose="02020603050405020304" pitchFamily="18" charset="0"/>
              </a:rPr>
              <a:t> operations are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performed when an implementing class does 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override the methods.</a:t>
            </a:r>
          </a:p>
          <a:p>
            <a:pPr lvl="1"/>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8BC5752D-0D07-8F47-8C2C-05B16F4E1DBF}"/>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200661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1F87-25AA-5944-8A51-E5E6D9335620}"/>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10.8  </a:t>
            </a:r>
            <a:r>
              <a:rPr lang="en-US" dirty="0">
                <a:solidFill>
                  <a:srgbClr val="3380E6"/>
                </a:solidFill>
                <a:latin typeface="Arial"/>
              </a:rPr>
              <a:t>Java</a:t>
            </a:r>
            <a:r>
              <a:rPr lang="zh-CN" altLang="en-US" dirty="0">
                <a:solidFill>
                  <a:srgbClr val="3380E6"/>
                </a:solidFill>
                <a:latin typeface="Arial"/>
              </a:rPr>
              <a:t> </a:t>
            </a:r>
            <a:r>
              <a:rPr lang="en-US" altLang="zh-CN" dirty="0">
                <a:solidFill>
                  <a:srgbClr val="3380E6"/>
                </a:solidFill>
                <a:latin typeface="Arial"/>
              </a:rPr>
              <a:t>SE</a:t>
            </a:r>
            <a:r>
              <a:rPr lang="zh-CN" altLang="en-US" dirty="0">
                <a:solidFill>
                  <a:srgbClr val="3380E6"/>
                </a:solidFill>
                <a:latin typeface="Arial"/>
              </a:rPr>
              <a:t> </a:t>
            </a:r>
            <a:r>
              <a:rPr lang="en-US" altLang="zh-CN" dirty="0">
                <a:solidFill>
                  <a:srgbClr val="3380E6"/>
                </a:solidFill>
                <a:latin typeface="Arial"/>
              </a:rPr>
              <a:t>8</a:t>
            </a:r>
            <a:r>
              <a:rPr lang="zh-CN" altLang="en-US" dirty="0">
                <a:solidFill>
                  <a:srgbClr val="3380E6"/>
                </a:solidFill>
                <a:latin typeface="Arial"/>
              </a:rPr>
              <a:t> </a:t>
            </a:r>
            <a:r>
              <a:rPr lang="en-US" altLang="zh-CN" dirty="0">
                <a:solidFill>
                  <a:srgbClr val="3380E6"/>
                </a:solidFill>
                <a:latin typeface="Arial"/>
              </a:rPr>
              <a:t>Interface</a:t>
            </a:r>
            <a:r>
              <a:rPr lang="zh-CN" altLang="en-US" dirty="0">
                <a:solidFill>
                  <a:srgbClr val="3380E6"/>
                </a:solidFill>
                <a:latin typeface="Arial"/>
              </a:rPr>
              <a:t> </a:t>
            </a:r>
            <a:r>
              <a:rPr lang="en-US" altLang="zh-CN" dirty="0">
                <a:solidFill>
                  <a:srgbClr val="3380E6"/>
                </a:solidFill>
                <a:latin typeface="Arial"/>
              </a:rPr>
              <a:t>Enhancements(Cont.)</a:t>
            </a:r>
            <a:endParaRPr lang="en-US" dirty="0">
              <a:solidFill>
                <a:srgbClr val="3380E6"/>
              </a:solidFill>
              <a:latin typeface="Arial"/>
            </a:endParaRPr>
          </a:p>
        </p:txBody>
      </p:sp>
      <p:sp>
        <p:nvSpPr>
          <p:cNvPr id="166915" name="Text Placeholder 2">
            <a:extLst>
              <a:ext uri="{FF2B5EF4-FFF2-40B4-BE49-F238E27FC236}">
                <a16:creationId xmlns:a16="http://schemas.microsoft.com/office/drawing/2014/main" id="{1595AE85-4B6B-4A44-8B93-540F62257227}"/>
              </a:ext>
            </a:extLst>
          </p:cNvPr>
          <p:cNvSpPr>
            <a:spLocks noGrp="1"/>
          </p:cNvSpPr>
          <p:nvPr>
            <p:ph type="body" idx="1"/>
          </p:nvPr>
        </p:nvSpPr>
        <p:spPr/>
        <p:txBody>
          <a:bodyPr/>
          <a:lstStyle/>
          <a:p>
            <a:r>
              <a:rPr lang="en-US" altLang="zh-CN" sz="2800" b="1" dirty="0">
                <a:solidFill>
                  <a:srgbClr val="FF0000"/>
                </a:solidFill>
                <a:latin typeface="Times New Roman" panose="02020603050405020304" pitchFamily="18" charset="0"/>
                <a:cs typeface="Times New Roman" panose="02020603050405020304" pitchFamily="18" charset="0"/>
              </a:rPr>
              <a:t>static Interface</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Methods</a:t>
            </a:r>
          </a:p>
          <a:p>
            <a:pPr lvl="1"/>
            <a:r>
              <a:rPr lang="en-US" altLang="zh-CN" sz="2400" dirty="0">
                <a:latin typeface="Times New Roman" panose="02020603050405020304" pitchFamily="18" charset="0"/>
                <a:cs typeface="Times New Roman" panose="02020603050405020304" pitchFamily="18" charset="0"/>
              </a:rPr>
              <a:t>As of Java SE 8, interfaces also may contain static</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methods with </a:t>
            </a:r>
            <a:r>
              <a:rPr lang="en-US" altLang="zh-CN" sz="2400" i="1" dirty="0">
                <a:latin typeface="Times New Roman" panose="02020603050405020304" pitchFamily="18" charset="0"/>
                <a:cs typeface="Times New Roman" panose="02020603050405020304" pitchFamily="18" charset="0"/>
              </a:rPr>
              <a:t>concrete</a:t>
            </a:r>
            <a:r>
              <a:rPr lang="en-US" altLang="zh-CN" sz="2400" dirty="0">
                <a:latin typeface="Times New Roman" panose="02020603050405020304" pitchFamily="18" charset="0"/>
                <a:cs typeface="Times New Roman" panose="02020603050405020304" pitchFamily="18" charset="0"/>
              </a:rPr>
              <a:t> default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implementations</a:t>
            </a:r>
          </a:p>
          <a:p>
            <a:r>
              <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Functional</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Interface</a:t>
            </a:r>
          </a:p>
          <a:p>
            <a:pPr lvl="1"/>
            <a:r>
              <a:rPr lang="en-US" altLang="zh-CN" sz="2400" dirty="0">
                <a:latin typeface="Times New Roman" panose="02020603050405020304" pitchFamily="18" charset="0"/>
                <a:cs typeface="Times New Roman" panose="02020603050405020304" pitchFamily="18" charset="0"/>
              </a:rPr>
              <a:t>any interface containing only one</a:t>
            </a:r>
            <a:r>
              <a:rPr lang="zh-CN" altLang="en-US" sz="12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abstract method is known as a functional interface</a:t>
            </a:r>
            <a:endParaRPr lang="en-US" altLang="zh-CN" sz="4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8BC5752D-0D07-8F47-8C2C-05B16F4E1DBF}"/>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3850045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C4FC9A2-F8A5-4140-9988-FBE90930B6F6}"/>
              </a:ext>
            </a:extLst>
          </p:cNvPr>
          <p:cNvSpPr>
            <a:spLocks noGrp="1"/>
          </p:cNvSpPr>
          <p:nvPr>
            <p:ph type="ftr" sz="quarter" idx="11"/>
          </p:nvPr>
        </p:nvSpPr>
        <p:spPr/>
        <p:txBody>
          <a:bodyPr/>
          <a:lstStyle/>
          <a:p>
            <a:pPr>
              <a:defRPr/>
            </a:pPr>
            <a:endParaRPr lang="en-US" dirty="0"/>
          </a:p>
        </p:txBody>
      </p:sp>
      <p:pic>
        <p:nvPicPr>
          <p:cNvPr id="6" name="图片 5">
            <a:extLst>
              <a:ext uri="{FF2B5EF4-FFF2-40B4-BE49-F238E27FC236}">
                <a16:creationId xmlns:a16="http://schemas.microsoft.com/office/drawing/2014/main" id="{54E2417D-39F7-7044-AB9B-F8A17E823696}"/>
              </a:ext>
            </a:extLst>
          </p:cNvPr>
          <p:cNvPicPr>
            <a:picLocks noChangeAspect="1"/>
          </p:cNvPicPr>
          <p:nvPr/>
        </p:nvPicPr>
        <p:blipFill>
          <a:blip r:embed="rId2"/>
          <a:stretch>
            <a:fillRect/>
          </a:stretch>
        </p:blipFill>
        <p:spPr>
          <a:xfrm>
            <a:off x="380999" y="609600"/>
            <a:ext cx="7464447" cy="5105400"/>
          </a:xfrm>
          <a:prstGeom prst="rect">
            <a:avLst/>
          </a:prstGeom>
        </p:spPr>
      </p:pic>
    </p:spTree>
    <p:extLst>
      <p:ext uri="{BB962C8B-B14F-4D97-AF65-F5344CB8AC3E}">
        <p14:creationId xmlns:p14="http://schemas.microsoft.com/office/powerpoint/2010/main" val="4408577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417</TotalTime>
  <Words>3371</Words>
  <Application>Microsoft Macintosh PowerPoint</Application>
  <PresentationFormat>全屏显示(4:3)</PresentationFormat>
  <Paragraphs>261</Paragraphs>
  <Slides>104</Slides>
  <Notes>58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104</vt:i4>
      </vt:variant>
    </vt:vector>
  </HeadingPairs>
  <TitlesOfParts>
    <vt:vector size="119" baseType="lpstr">
      <vt:lpstr>黑体</vt:lpstr>
      <vt:lpstr>宋体</vt:lpstr>
      <vt:lpstr>AGaramond</vt:lpstr>
      <vt:lpstr>Goudy Sans Medium</vt:lpstr>
      <vt:lpstr>LucidaSansTypewriter</vt:lpstr>
      <vt:lpstr>Arial</vt:lpstr>
      <vt:lpstr>Calibri</vt:lpstr>
      <vt:lpstr>Lucida Console</vt:lpstr>
      <vt:lpstr>Lucida Sans Unicode</vt:lpstr>
      <vt:lpstr>Times New Roman</vt:lpstr>
      <vt:lpstr>Verdana</vt:lpstr>
      <vt:lpstr>Wingdings</vt:lpstr>
      <vt:lpstr>Wingdings 2</vt:lpstr>
      <vt:lpstr>Wingdings 3</vt:lpstr>
      <vt:lpstr>Concourse</vt:lpstr>
      <vt:lpstr>Chapter 10 Object-Oriented Programming: Polymorphism</vt:lpstr>
      <vt:lpstr>PowerPoint 演示文稿</vt:lpstr>
      <vt:lpstr>10.1  Introduction</vt:lpstr>
      <vt:lpstr>10.1  Introduction (Cont.)</vt:lpstr>
      <vt:lpstr>10.1  Introduction (Cont.)</vt:lpstr>
      <vt:lpstr>10.1  Introduction (Cont.)</vt:lpstr>
      <vt:lpstr>10.1  Introduction (Cont.)</vt:lpstr>
      <vt:lpstr>10.1  Introduction (Cont.)</vt:lpstr>
      <vt:lpstr>10.2  Polymorphism Examples </vt:lpstr>
      <vt:lpstr>10.2  Polymorphism Examples (Cont.)</vt:lpstr>
      <vt:lpstr>10.2  Polymorphism Examples (Cont.)</vt:lpstr>
      <vt:lpstr>PowerPoint 演示文稿</vt:lpstr>
      <vt:lpstr>PowerPoint 演示文稿</vt:lpstr>
      <vt:lpstr>10.3  Demonstrating Polymorphic Behavior</vt:lpstr>
      <vt:lpstr>10.3  Demonstrating Polymorphic Behavior (Cont.)</vt:lpstr>
      <vt:lpstr>10.3  Demonstrating Polymorphic Behavior (Cont.)</vt:lpstr>
      <vt:lpstr>PowerPoint 演示文稿</vt:lpstr>
      <vt:lpstr>PowerPoint 演示文稿</vt:lpstr>
      <vt:lpstr>PowerPoint 演示文稿</vt:lpstr>
      <vt:lpstr>10.3  Demonstrating Polymorphic Behavior (Cont.)</vt:lpstr>
      <vt:lpstr>10.4  Abstract Classes and Methods</vt:lpstr>
      <vt:lpstr>10.4  Abstract Classes and Methods (Cont.)</vt:lpstr>
      <vt:lpstr>10.4  Abstract Classes and Methods (Cont.)</vt:lpstr>
      <vt:lpstr>10.4  Abstract Classes and Methods (Cont.)</vt:lpstr>
      <vt:lpstr>PowerPoint 演示文稿</vt:lpstr>
      <vt:lpstr>PowerPoint 演示文稿</vt:lpstr>
      <vt:lpstr>PowerPoint 演示文稿</vt:lpstr>
      <vt:lpstr>10.4  Abstract Classes and Methods (Cont.)</vt:lpstr>
      <vt:lpstr>10.5  Case Study: Payroll System Using Polymorphism</vt:lpstr>
      <vt:lpstr>10.5  Case Study: Payroll System Using Polymorphism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10.5.6 Polymorphic Processing, Operator instanceof and Downcasting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10.5.6 Polymorphic Processing, Operator instanceof and Downcasting (Cont.)</vt:lpstr>
      <vt:lpstr>PowerPoint 演示文稿</vt:lpstr>
      <vt:lpstr>PowerPoint 演示文稿</vt:lpstr>
      <vt:lpstr>PowerPoint 演示文稿</vt:lpstr>
      <vt:lpstr>10.5.6 Polymorphic Processing, Operator instanceof and Downcasting (Cont.)</vt:lpstr>
      <vt:lpstr>PowerPoint 演示文稿</vt:lpstr>
      <vt:lpstr>10.5.7 Summary of the Allowed Assignments Between Superclass and Subclass Variables</vt:lpstr>
      <vt:lpstr>10.6  final Methods and Classes</vt:lpstr>
      <vt:lpstr>10.6  final Methods and Classes (Cont.)</vt:lpstr>
      <vt:lpstr>PowerPoint 演示文稿</vt:lpstr>
      <vt:lpstr>PowerPoint 演示文稿</vt:lpstr>
      <vt:lpstr>10.7  Case Study: Creating and Using Interfaces</vt:lpstr>
      <vt:lpstr>10.7  Case Study: Creating and Using Interfaces (Cont.)</vt:lpstr>
      <vt:lpstr>10.7  Case Study: Creating and Using Interfaces (Cont.)</vt:lpstr>
      <vt:lpstr>PowerPoint 演示文稿</vt:lpstr>
      <vt:lpstr>10.7  Case Study: Creating and Using Interfaces (Cont.)</vt:lpstr>
      <vt:lpstr>10.7  Case Study: Creating and Using Interfaces (Cont.)</vt:lpstr>
      <vt:lpstr>PowerPoint 演示文稿</vt:lpstr>
      <vt:lpstr>PowerPoint 演示文稿</vt:lpstr>
      <vt:lpstr>10.7.3 Class Invoice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10.7.5 Modifying Class SalariedEmployee for Use in the Payable Hierarchy (Cont.)</vt:lpstr>
      <vt:lpstr>PowerPoint 演示文稿</vt:lpstr>
      <vt:lpstr>PowerPoint 演示文稿</vt:lpstr>
      <vt:lpstr>PowerPoint 演示文稿</vt:lpstr>
      <vt:lpstr>10.7.7 Common Interfaces of the Java API</vt:lpstr>
      <vt:lpstr>PowerPoint 演示文稿</vt:lpstr>
      <vt:lpstr>PowerPoint 演示文稿</vt:lpstr>
      <vt:lpstr>10.8  Java SE 8 Interface Enhancements(Cont.)</vt:lpstr>
      <vt:lpstr>10.8  Java SE 8 Interface Enhancements(Cont.)</vt:lpstr>
      <vt:lpstr>PowerPoint 演示文稿</vt:lpstr>
      <vt:lpstr>10.8  Java SE 8 Interface Enhancements(Cont.)</vt:lpstr>
      <vt:lpstr>PowerPoint 演示文稿</vt:lpstr>
      <vt:lpstr>10.10  private Constructors</vt:lpstr>
      <vt:lpstr>10.11  Program to an Interface, Not an Implementation </vt:lpstr>
      <vt:lpstr>10.12 (Optional) GUI and Graphics Case Study: Drawing with Polymorphism</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Polymorphism</dc:title>
  <dc:creator>paul</dc:creator>
  <cp:lastModifiedBy>Microsoft Office 用户</cp:lastModifiedBy>
  <cp:revision>45</cp:revision>
  <dcterms:created xsi:type="dcterms:W3CDTF">2009-05-09T20:21:15Z</dcterms:created>
  <dcterms:modified xsi:type="dcterms:W3CDTF">2020-03-23T02:07:47Z</dcterms:modified>
</cp:coreProperties>
</file>